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 id="2147483766" r:id="rId5"/>
    <p:sldMasterId id="2147483878" r:id="rId6"/>
  </p:sldMasterIdLst>
  <p:notesMasterIdLst>
    <p:notesMasterId r:id="rId71"/>
  </p:notesMasterIdLst>
  <p:handoutMasterIdLst>
    <p:handoutMasterId r:id="rId72"/>
  </p:handoutMasterIdLst>
  <p:sldIdLst>
    <p:sldId id="2147469634" r:id="rId7"/>
    <p:sldId id="2147469641" r:id="rId8"/>
    <p:sldId id="2147469783" r:id="rId9"/>
    <p:sldId id="2147469797" r:id="rId10"/>
    <p:sldId id="2147469798" r:id="rId11"/>
    <p:sldId id="2147469799" r:id="rId12"/>
    <p:sldId id="2147469800" r:id="rId13"/>
    <p:sldId id="2147469691" r:id="rId14"/>
    <p:sldId id="2147469637" r:id="rId15"/>
    <p:sldId id="2147469801" r:id="rId16"/>
    <p:sldId id="2147469792" r:id="rId17"/>
    <p:sldId id="2147469802" r:id="rId18"/>
    <p:sldId id="2147469803" r:id="rId19"/>
    <p:sldId id="2147469804" r:id="rId20"/>
    <p:sldId id="2147469805" r:id="rId21"/>
    <p:sldId id="2147469806" r:id="rId22"/>
    <p:sldId id="2147469807" r:id="rId23"/>
    <p:sldId id="2147469808" r:id="rId24"/>
    <p:sldId id="2147469809" r:id="rId25"/>
    <p:sldId id="2147469810" r:id="rId26"/>
    <p:sldId id="2147469811" r:id="rId27"/>
    <p:sldId id="2147469812" r:id="rId28"/>
    <p:sldId id="2147469813" r:id="rId29"/>
    <p:sldId id="2147469814" r:id="rId30"/>
    <p:sldId id="2147469815" r:id="rId31"/>
    <p:sldId id="2147469816" r:id="rId32"/>
    <p:sldId id="2147469817" r:id="rId33"/>
    <p:sldId id="2147469818" r:id="rId34"/>
    <p:sldId id="2147469819" r:id="rId35"/>
    <p:sldId id="2147469655" r:id="rId36"/>
    <p:sldId id="2147469586" r:id="rId37"/>
    <p:sldId id="2147469685" r:id="rId38"/>
    <p:sldId id="2147469730" r:id="rId39"/>
    <p:sldId id="2147469686" r:id="rId40"/>
    <p:sldId id="2147469731" r:id="rId41"/>
    <p:sldId id="2147469696" r:id="rId42"/>
    <p:sldId id="2147469820" r:id="rId43"/>
    <p:sldId id="2147469733" r:id="rId44"/>
    <p:sldId id="2147469734" r:id="rId45"/>
    <p:sldId id="2147469771" r:id="rId46"/>
    <p:sldId id="2147469736" r:id="rId47"/>
    <p:sldId id="2147469776" r:id="rId48"/>
    <p:sldId id="2147469778" r:id="rId49"/>
    <p:sldId id="2147469777" r:id="rId50"/>
    <p:sldId id="2147469779" r:id="rId51"/>
    <p:sldId id="2147469821" r:id="rId52"/>
    <p:sldId id="2147469822" r:id="rId53"/>
    <p:sldId id="2147469823" r:id="rId54"/>
    <p:sldId id="2147469824" r:id="rId55"/>
    <p:sldId id="2147469825" r:id="rId56"/>
    <p:sldId id="2147469826" r:id="rId57"/>
    <p:sldId id="2147469827" r:id="rId58"/>
    <p:sldId id="2147469828" r:id="rId59"/>
    <p:sldId id="2147469829" r:id="rId60"/>
    <p:sldId id="2147469830" r:id="rId61"/>
    <p:sldId id="2147469831" r:id="rId62"/>
    <p:sldId id="2147469832" r:id="rId63"/>
    <p:sldId id="2147469833" r:id="rId64"/>
    <p:sldId id="2147469834" r:id="rId65"/>
    <p:sldId id="2147469835" r:id="rId66"/>
    <p:sldId id="2147469836" r:id="rId67"/>
    <p:sldId id="2147469837" r:id="rId68"/>
    <p:sldId id="2147469838" r:id="rId69"/>
    <p:sldId id="2147469839" r:id="rId70"/>
  </p:sldIdLst>
  <p:sldSz cx="14630400" cy="8229600"/>
  <p:notesSz cx="9144000" cy="6858000"/>
  <p:defaultTextStyle>
    <a:defPPr>
      <a:defRPr lang="en-US"/>
    </a:defPPr>
    <a:lvl1pPr marL="0" algn="l" defTabSz="548596" rtl="0" eaLnBrk="1" latinLnBrk="0" hangingPunct="1">
      <a:defRPr sz="2160" kern="1200">
        <a:solidFill>
          <a:schemeClr val="tx1"/>
        </a:solidFill>
        <a:latin typeface="+mn-lt"/>
        <a:ea typeface="+mn-ea"/>
        <a:cs typeface="+mn-cs"/>
      </a:defRPr>
    </a:lvl1pPr>
    <a:lvl2pPr marL="548596" algn="l" defTabSz="548596" rtl="0" eaLnBrk="1" latinLnBrk="0" hangingPunct="1">
      <a:defRPr sz="2160" kern="1200">
        <a:solidFill>
          <a:schemeClr val="tx1"/>
        </a:solidFill>
        <a:latin typeface="+mn-lt"/>
        <a:ea typeface="+mn-ea"/>
        <a:cs typeface="+mn-cs"/>
      </a:defRPr>
    </a:lvl2pPr>
    <a:lvl3pPr marL="1097192" algn="l" defTabSz="548596" rtl="0" eaLnBrk="1" latinLnBrk="0" hangingPunct="1">
      <a:defRPr sz="2160" kern="1200">
        <a:solidFill>
          <a:schemeClr val="tx1"/>
        </a:solidFill>
        <a:latin typeface="+mn-lt"/>
        <a:ea typeface="+mn-ea"/>
        <a:cs typeface="+mn-cs"/>
      </a:defRPr>
    </a:lvl3pPr>
    <a:lvl4pPr marL="1645788" algn="l" defTabSz="548596" rtl="0" eaLnBrk="1" latinLnBrk="0" hangingPunct="1">
      <a:defRPr sz="2160" kern="1200">
        <a:solidFill>
          <a:schemeClr val="tx1"/>
        </a:solidFill>
        <a:latin typeface="+mn-lt"/>
        <a:ea typeface="+mn-ea"/>
        <a:cs typeface="+mn-cs"/>
      </a:defRPr>
    </a:lvl4pPr>
    <a:lvl5pPr marL="2194385" algn="l" defTabSz="548596" rtl="0" eaLnBrk="1" latinLnBrk="0" hangingPunct="1">
      <a:defRPr sz="2160" kern="1200">
        <a:solidFill>
          <a:schemeClr val="tx1"/>
        </a:solidFill>
        <a:latin typeface="+mn-lt"/>
        <a:ea typeface="+mn-ea"/>
        <a:cs typeface="+mn-cs"/>
      </a:defRPr>
    </a:lvl5pPr>
    <a:lvl6pPr marL="2742982" algn="l" defTabSz="548596" rtl="0" eaLnBrk="1" latinLnBrk="0" hangingPunct="1">
      <a:defRPr sz="2160" kern="1200">
        <a:solidFill>
          <a:schemeClr val="tx1"/>
        </a:solidFill>
        <a:latin typeface="+mn-lt"/>
        <a:ea typeface="+mn-ea"/>
        <a:cs typeface="+mn-cs"/>
      </a:defRPr>
    </a:lvl6pPr>
    <a:lvl7pPr marL="3291576" algn="l" defTabSz="548596" rtl="0" eaLnBrk="1" latinLnBrk="0" hangingPunct="1">
      <a:defRPr sz="2160" kern="1200">
        <a:solidFill>
          <a:schemeClr val="tx1"/>
        </a:solidFill>
        <a:latin typeface="+mn-lt"/>
        <a:ea typeface="+mn-ea"/>
        <a:cs typeface="+mn-cs"/>
      </a:defRPr>
    </a:lvl7pPr>
    <a:lvl8pPr marL="3840173" algn="l" defTabSz="548596" rtl="0" eaLnBrk="1" latinLnBrk="0" hangingPunct="1">
      <a:defRPr sz="2160" kern="1200">
        <a:solidFill>
          <a:schemeClr val="tx1"/>
        </a:solidFill>
        <a:latin typeface="+mn-lt"/>
        <a:ea typeface="+mn-ea"/>
        <a:cs typeface="+mn-cs"/>
      </a:defRPr>
    </a:lvl8pPr>
    <a:lvl9pPr marL="4388770" algn="l" defTabSz="548596"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8EA820-2FBC-E583-809F-A95BC771C936}" name="Cochran, Stacy L [COMRES/CC/STL]" initials="C[" userId="S::stacy.cochran@emerson.com::77edad9f-71cb-458b-aa60-095c95dbb532" providerId="AD"/>
  <p188:author id="{01388F34-5642-E921-D01C-05191E0F8880}" name="Young, Emily [COMRES/CC/STL]" initials="EY" userId="S::Emily.Young@Emerson.com::c47e6d21-3741-4864-b956-6f3495cfef49" providerId="AD"/>
  <p188:author id="{3014BF38-C755-A127-DE21-8A00ABAAE6B8}" name="Reiter, Tracy [COMRES/STL]" initials="RT[" userId="S::Tracy.Reiter@Emerson.com::a7578e5e-1507-4114-8c7e-3adcd41e485c" providerId="AD"/>
  <p188:author id="{AF86115D-AE71-A266-2F4E-633EEB2EC721}" name="Young, Emily [COMRES/CC/STL]" initials="Y[" userId="S::emily.young@emerson.com::c47e6d21-3741-4864-b956-6f3495cfef49" providerId="AD"/>
  <p188:author id="{837051E1-465E-D1E6-1E82-8E2D5B708290}" name="Hallermann, Sara [COMRES/CC/STL]" initials="H[" userId="S::sara.hallermann@emerson.com::7e296294-f436-46ca-9a17-02e660a8f6d3" providerId="AD"/>
  <p188:author id="{22591FE6-4A3C-414F-1E27-ADE11B6A64E9}" name="Guest User" initials="GU" userId="S::urn:spo:anon#3f84789b1895a9f0b20ef395d750095c3b14949dc3962eaf8dc3e0445de5af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FFFFF"/>
    <a:srgbClr val="CBD3FB"/>
    <a:srgbClr val="CDD0D3"/>
    <a:srgbClr val="D5D8D7"/>
    <a:srgbClr val="C6C6C8"/>
    <a:srgbClr val="D9DBE0"/>
    <a:srgbClr val="D7DADE"/>
    <a:srgbClr val="DCDFE3"/>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35" autoAdjust="0"/>
    <p:restoredTop sz="95694"/>
  </p:normalViewPr>
  <p:slideViewPr>
    <p:cSldViewPr snapToGrid="0">
      <p:cViewPr varScale="1">
        <p:scale>
          <a:sx n="65" d="100"/>
          <a:sy n="65" d="100"/>
        </p:scale>
        <p:origin x="1248" y="22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8FB41-946A-CF41-F2A2-2D333CE45EA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2E94C05-C2BE-0931-D8FB-89D9756CF8A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139E0D6-BA13-C140-A0E1-E7668C630C8F}" type="datetimeFigureOut">
              <a:rPr lang="en-US" smtClean="0">
                <a:latin typeface="Arial" panose="020B0604020202020204" pitchFamily="34" charset="0"/>
              </a:rPr>
              <a:t>4/14/2025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47F735F4-E287-4F6C-AA9B-F5B3097DAAA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3E9596FC-778A-8F60-49D0-E95B35BAB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B2B16A0-E3EF-A94D-A67E-379A431D42F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337507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20:13:09.815"/>
    </inkml:context>
    <inkml:brush xml:id="br0">
      <inkml:brushProperty name="width" value="0.1" units="cm"/>
      <inkml:brushProperty name="height" value="0.1" units="cm"/>
    </inkml:brush>
  </inkml:definitions>
  <inkml:trace contextRef="#ctx0" brushRef="#br0">10669 1497 4383 0 0,'0'-3'2465'0'0,"0"0"-2465"0"0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EDCC644D-338D-5346-AA2C-4A279383D97E}" type="datetimeFigureOut">
              <a:rPr lang="en-US" smtClean="0"/>
              <a:pPr/>
              <a:t>4/14/2025</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189F4D9-BFAF-4645-BF4B-A537C660FFF9}" type="slidenum">
              <a:rPr lang="en-US" smtClean="0"/>
              <a:pPr/>
              <a:t>‹#›</a:t>
            </a:fld>
            <a:endParaRPr lang="en-US" dirty="0"/>
          </a:p>
        </p:txBody>
      </p:sp>
    </p:spTree>
    <p:extLst>
      <p:ext uri="{BB962C8B-B14F-4D97-AF65-F5344CB8AC3E}">
        <p14:creationId xmlns:p14="http://schemas.microsoft.com/office/powerpoint/2010/main" val="3872258438"/>
      </p:ext>
    </p:extLst>
  </p:cSld>
  <p:clrMap bg1="lt1" tx1="dk1" bg2="lt2" tx2="dk2" accent1="accent1" accent2="accent2" accent3="accent3" accent4="accent4" accent5="accent5" accent6="accent6" hlink="hlink" folHlink="folHlink"/>
  <p:notesStyle>
    <a:lvl1pPr marL="0" algn="l" defTabSz="1097192" rtl="0" eaLnBrk="1" latinLnBrk="0" hangingPunct="1">
      <a:defRPr sz="1440" b="0" i="0" kern="1200">
        <a:solidFill>
          <a:schemeClr val="tx1"/>
        </a:solidFill>
        <a:latin typeface="Arial" panose="020B0604020202020204" pitchFamily="34" charset="0"/>
        <a:ea typeface="+mn-ea"/>
        <a:cs typeface="+mn-cs"/>
      </a:defRPr>
    </a:lvl1pPr>
    <a:lvl2pPr marL="548596" algn="l" defTabSz="1097192" rtl="0" eaLnBrk="1" latinLnBrk="0" hangingPunct="1">
      <a:defRPr sz="1440" b="0" i="0" kern="1200">
        <a:solidFill>
          <a:schemeClr val="tx1"/>
        </a:solidFill>
        <a:latin typeface="Arial" panose="020B0604020202020204" pitchFamily="34" charset="0"/>
        <a:ea typeface="+mn-ea"/>
        <a:cs typeface="+mn-cs"/>
      </a:defRPr>
    </a:lvl2pPr>
    <a:lvl3pPr marL="1097192" algn="l" defTabSz="1097192" rtl="0" eaLnBrk="1" latinLnBrk="0" hangingPunct="1">
      <a:defRPr sz="1440" b="0" i="0" kern="1200">
        <a:solidFill>
          <a:schemeClr val="tx1"/>
        </a:solidFill>
        <a:latin typeface="Arial" panose="020B0604020202020204" pitchFamily="34" charset="0"/>
        <a:ea typeface="+mn-ea"/>
        <a:cs typeface="+mn-cs"/>
      </a:defRPr>
    </a:lvl3pPr>
    <a:lvl4pPr marL="1645788" algn="l" defTabSz="1097192" rtl="0" eaLnBrk="1" latinLnBrk="0" hangingPunct="1">
      <a:defRPr sz="1440" b="0" i="0" kern="1200">
        <a:solidFill>
          <a:schemeClr val="tx1"/>
        </a:solidFill>
        <a:latin typeface="Arial" panose="020B0604020202020204" pitchFamily="34" charset="0"/>
        <a:ea typeface="+mn-ea"/>
        <a:cs typeface="+mn-cs"/>
      </a:defRPr>
    </a:lvl4pPr>
    <a:lvl5pPr marL="2194385" algn="l" defTabSz="1097192" rtl="0" eaLnBrk="1" latinLnBrk="0" hangingPunct="1">
      <a:defRPr sz="1440" b="0" i="0" kern="1200">
        <a:solidFill>
          <a:schemeClr val="tx1"/>
        </a:solidFill>
        <a:latin typeface="Arial" panose="020B0604020202020204" pitchFamily="34" charset="0"/>
        <a:ea typeface="+mn-ea"/>
        <a:cs typeface="+mn-cs"/>
      </a:defRPr>
    </a:lvl5pPr>
    <a:lvl6pPr marL="2742982" algn="l" defTabSz="1097192" rtl="0" eaLnBrk="1" latinLnBrk="0" hangingPunct="1">
      <a:defRPr sz="1440" kern="1200">
        <a:solidFill>
          <a:schemeClr val="tx1"/>
        </a:solidFill>
        <a:latin typeface="+mn-lt"/>
        <a:ea typeface="+mn-ea"/>
        <a:cs typeface="+mn-cs"/>
      </a:defRPr>
    </a:lvl6pPr>
    <a:lvl7pPr marL="3291576" algn="l" defTabSz="1097192" rtl="0" eaLnBrk="1" latinLnBrk="0" hangingPunct="1">
      <a:defRPr sz="1440" kern="1200">
        <a:solidFill>
          <a:schemeClr val="tx1"/>
        </a:solidFill>
        <a:latin typeface="+mn-lt"/>
        <a:ea typeface="+mn-ea"/>
        <a:cs typeface="+mn-cs"/>
      </a:defRPr>
    </a:lvl7pPr>
    <a:lvl8pPr marL="3840173" algn="l" defTabSz="1097192" rtl="0" eaLnBrk="1" latinLnBrk="0" hangingPunct="1">
      <a:defRPr sz="1440" kern="1200">
        <a:solidFill>
          <a:schemeClr val="tx1"/>
        </a:solidFill>
        <a:latin typeface="+mn-lt"/>
        <a:ea typeface="+mn-ea"/>
        <a:cs typeface="+mn-cs"/>
      </a:defRPr>
    </a:lvl8pPr>
    <a:lvl9pPr marL="4388770" algn="l" defTabSz="1097192"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77777 -=`+36*	q	q</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12</a:t>
            </a:fld>
            <a:endParaRPr lang="en-US" dirty="0"/>
          </a:p>
        </p:txBody>
      </p:sp>
    </p:spTree>
    <p:extLst>
      <p:ext uri="{BB962C8B-B14F-4D97-AF65-F5344CB8AC3E}">
        <p14:creationId xmlns:p14="http://schemas.microsoft.com/office/powerpoint/2010/main" val="45119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14</a:t>
            </a:fld>
            <a:endParaRPr lang="en-US" dirty="0"/>
          </a:p>
        </p:txBody>
      </p:sp>
    </p:spTree>
    <p:extLst>
      <p:ext uri="{BB962C8B-B14F-4D97-AF65-F5344CB8AC3E}">
        <p14:creationId xmlns:p14="http://schemas.microsoft.com/office/powerpoint/2010/main" val="11065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21</a:t>
            </a:fld>
            <a:endParaRPr lang="en-US" dirty="0"/>
          </a:p>
        </p:txBody>
      </p:sp>
    </p:spTree>
    <p:extLst>
      <p:ext uri="{BB962C8B-B14F-4D97-AF65-F5344CB8AC3E}">
        <p14:creationId xmlns:p14="http://schemas.microsoft.com/office/powerpoint/2010/main" val="3538487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32</a:t>
            </a:fld>
            <a:endParaRPr lang="en-US" dirty="0"/>
          </a:p>
        </p:txBody>
      </p:sp>
    </p:spTree>
    <p:extLst>
      <p:ext uri="{BB962C8B-B14F-4D97-AF65-F5344CB8AC3E}">
        <p14:creationId xmlns:p14="http://schemas.microsoft.com/office/powerpoint/2010/main" val="306520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36</a:t>
            </a:fld>
            <a:endParaRPr lang="en-US" dirty="0"/>
          </a:p>
        </p:txBody>
      </p:sp>
    </p:spTree>
    <p:extLst>
      <p:ext uri="{BB962C8B-B14F-4D97-AF65-F5344CB8AC3E}">
        <p14:creationId xmlns:p14="http://schemas.microsoft.com/office/powerpoint/2010/main" val="84575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37</a:t>
            </a:fld>
            <a:endParaRPr lang="en-US" dirty="0"/>
          </a:p>
        </p:txBody>
      </p:sp>
    </p:spTree>
    <p:extLst>
      <p:ext uri="{BB962C8B-B14F-4D97-AF65-F5344CB8AC3E}">
        <p14:creationId xmlns:p14="http://schemas.microsoft.com/office/powerpoint/2010/main" val="64470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43</a:t>
            </a:fld>
            <a:endParaRPr lang="en-US" dirty="0"/>
          </a:p>
        </p:txBody>
      </p:sp>
    </p:spTree>
    <p:extLst>
      <p:ext uri="{BB962C8B-B14F-4D97-AF65-F5344CB8AC3E}">
        <p14:creationId xmlns:p14="http://schemas.microsoft.com/office/powerpoint/2010/main" val="8667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48</a:t>
            </a:fld>
            <a:endParaRPr lang="en-US" dirty="0"/>
          </a:p>
        </p:txBody>
      </p:sp>
    </p:spTree>
    <p:extLst>
      <p:ext uri="{BB962C8B-B14F-4D97-AF65-F5344CB8AC3E}">
        <p14:creationId xmlns:p14="http://schemas.microsoft.com/office/powerpoint/2010/main" val="2581570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9F4D9-BFAF-4645-BF4B-A537C660FFF9}" type="slidenum">
              <a:rPr lang="en-US" smtClean="0"/>
              <a:pPr/>
              <a:t>64</a:t>
            </a:fld>
            <a:endParaRPr lang="en-US" dirty="0"/>
          </a:p>
        </p:txBody>
      </p:sp>
    </p:spTree>
    <p:extLst>
      <p:ext uri="{BB962C8B-B14F-4D97-AF65-F5344CB8AC3E}">
        <p14:creationId xmlns:p14="http://schemas.microsoft.com/office/powerpoint/2010/main" val="1981664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NUL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3"/>
              <a:stretch>
                <a:fillRect/>
              </a:stretch>
            </p:blipFill>
            <p:spPr>
              <a:xfrm>
                <a:off x="5975830" y="-518466"/>
                <a:ext cx="1866100" cy="282581"/>
              </a:xfrm>
              <a:prstGeom prst="rect">
                <a:avLst/>
              </a:prstGeom>
            </p:spPr>
          </p:pic>
        </mc:Fallback>
      </mc:AlternateContent>
      <p:sp>
        <p:nvSpPr>
          <p:cNvPr id="8" name="Picture Placeholder 12">
            <a:extLst>
              <a:ext uri="{FF2B5EF4-FFF2-40B4-BE49-F238E27FC236}">
                <a16:creationId xmlns:a16="http://schemas.microsoft.com/office/drawing/2014/main" id="{46B77502-0F94-3613-912A-5D9416DCAA47}"/>
              </a:ext>
            </a:extLst>
          </p:cNvPr>
          <p:cNvSpPr>
            <a:spLocks noGrp="1"/>
          </p:cNvSpPr>
          <p:nvPr>
            <p:ph type="pic" sz="quarter" idx="22"/>
          </p:nvPr>
        </p:nvSpPr>
        <p:spPr>
          <a:xfrm>
            <a:off x="6848856" y="0"/>
            <a:ext cx="7780421" cy="8229600"/>
          </a:xfrm>
        </p:spPr>
        <p:txBody>
          <a:bodyPr/>
          <a:lstStyle>
            <a:lvl1pPr marL="0" indent="0">
              <a:buFontTx/>
              <a:buNone/>
              <a:defRPr sz="1600"/>
            </a:lvl1pPr>
          </a:lstStyle>
          <a:p>
            <a:r>
              <a:rPr lang="en-US" dirty="0"/>
              <a:t>Click icon to add picture</a:t>
            </a:r>
          </a:p>
          <a:p>
            <a:endParaRPr lang="en-US" dirty="0"/>
          </a:p>
        </p:txBody>
      </p:sp>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4" name="Picture 3">
            <a:extLst>
              <a:ext uri="{FF2B5EF4-FFF2-40B4-BE49-F238E27FC236}">
                <a16:creationId xmlns:a16="http://schemas.microsoft.com/office/drawing/2014/main" id="{3E0F55C6-D33C-6BBD-3346-C5B254800B4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354381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_Image">
    <p:bg>
      <p:bgPr>
        <a:solidFill>
          <a:schemeClr val="bg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7662672" y="1680784"/>
            <a:ext cx="6172200" cy="5786815"/>
          </a:xfrm>
          <a:prstGeom prst="rect">
            <a:avLst/>
          </a:prstGeom>
        </p:spPr>
        <p:txBody>
          <a:bodyPr/>
          <a:lstStyle>
            <a:lvl1pPr marL="0" indent="0">
              <a:buNone/>
              <a:defRPr/>
            </a:lvl1pPr>
          </a:lstStyle>
          <a:p>
            <a:endParaRPr lang="en-US"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1928982"/>
            <a:ext cx="6208776"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258574"/>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6D94E95F-8BFE-2881-439B-7CEBB4F0845E}"/>
              </a:ext>
            </a:extLst>
          </p:cNvPr>
          <p:cNvSpPr>
            <a:spLocks noGrp="1"/>
          </p:cNvSpPr>
          <p:nvPr>
            <p:ph type="body" sz="quarter" idx="21" hasCustomPrompt="1"/>
          </p:nvPr>
        </p:nvSpPr>
        <p:spPr>
          <a:xfrm>
            <a:off x="762000" y="2817256"/>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413B790E-3066-65CB-2F63-6DF2A8B9D7EB}"/>
              </a:ext>
            </a:extLst>
          </p:cNvPr>
          <p:cNvSpPr>
            <a:spLocks noGrp="1"/>
          </p:cNvSpPr>
          <p:nvPr>
            <p:ph type="body" sz="quarter" idx="22" hasCustomPrompt="1"/>
          </p:nvPr>
        </p:nvSpPr>
        <p:spPr>
          <a:xfrm>
            <a:off x="762000" y="3146848"/>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BA664E7B-40AF-FFD9-B322-1843524FF0B2}"/>
              </a:ext>
            </a:extLst>
          </p:cNvPr>
          <p:cNvSpPr>
            <a:spLocks noGrp="1"/>
          </p:cNvSpPr>
          <p:nvPr>
            <p:ph type="body" sz="quarter" idx="23" hasCustomPrompt="1"/>
          </p:nvPr>
        </p:nvSpPr>
        <p:spPr>
          <a:xfrm>
            <a:off x="762000" y="3710650"/>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0533908D-56F2-A2EE-AB81-D3C9E416206A}"/>
              </a:ext>
            </a:extLst>
          </p:cNvPr>
          <p:cNvSpPr>
            <a:spLocks noGrp="1"/>
          </p:cNvSpPr>
          <p:nvPr>
            <p:ph type="body" sz="quarter" idx="24" hasCustomPrompt="1"/>
          </p:nvPr>
        </p:nvSpPr>
        <p:spPr>
          <a:xfrm>
            <a:off x="762000" y="4040242"/>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A184170E-A8CB-5319-42ED-5A3A76067718}"/>
              </a:ext>
            </a:extLst>
          </p:cNvPr>
          <p:cNvSpPr>
            <a:spLocks noGrp="1"/>
          </p:cNvSpPr>
          <p:nvPr>
            <p:ph type="body" sz="quarter" idx="25" hasCustomPrompt="1"/>
          </p:nvPr>
        </p:nvSpPr>
        <p:spPr>
          <a:xfrm>
            <a:off x="762000" y="4630337"/>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3BE7E1B3-BB11-75AE-C154-05334BCB66AF}"/>
              </a:ext>
            </a:extLst>
          </p:cNvPr>
          <p:cNvSpPr>
            <a:spLocks noGrp="1"/>
          </p:cNvSpPr>
          <p:nvPr>
            <p:ph type="body" sz="quarter" idx="26" hasCustomPrompt="1"/>
          </p:nvPr>
        </p:nvSpPr>
        <p:spPr>
          <a:xfrm>
            <a:off x="762000" y="4959929"/>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EA284576-58F4-8AF8-4FFA-007FB6B257C1}"/>
              </a:ext>
            </a:extLst>
          </p:cNvPr>
          <p:cNvSpPr>
            <a:spLocks noGrp="1"/>
          </p:cNvSpPr>
          <p:nvPr>
            <p:ph type="body" sz="quarter" idx="27" hasCustomPrompt="1"/>
          </p:nvPr>
        </p:nvSpPr>
        <p:spPr>
          <a:xfrm>
            <a:off x="762000" y="5518611"/>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D9C46712-CB28-F581-AD84-F26880A2C782}"/>
              </a:ext>
            </a:extLst>
          </p:cNvPr>
          <p:cNvSpPr>
            <a:spLocks noGrp="1"/>
          </p:cNvSpPr>
          <p:nvPr>
            <p:ph type="body" sz="quarter" idx="28" hasCustomPrompt="1"/>
          </p:nvPr>
        </p:nvSpPr>
        <p:spPr>
          <a:xfrm>
            <a:off x="762000" y="5848203"/>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31" name="Text Placeholder 10">
            <a:extLst>
              <a:ext uri="{FF2B5EF4-FFF2-40B4-BE49-F238E27FC236}">
                <a16:creationId xmlns:a16="http://schemas.microsoft.com/office/drawing/2014/main" id="{809BB1C5-83A9-389F-060F-5169694E3FC6}"/>
              </a:ext>
            </a:extLst>
          </p:cNvPr>
          <p:cNvSpPr>
            <a:spLocks noGrp="1"/>
          </p:cNvSpPr>
          <p:nvPr>
            <p:ph type="body" sz="quarter" idx="29" hasCustomPrompt="1"/>
          </p:nvPr>
        </p:nvSpPr>
        <p:spPr>
          <a:xfrm>
            <a:off x="762000" y="6412005"/>
            <a:ext cx="6208776"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2" name="Text Placeholder 10">
            <a:extLst>
              <a:ext uri="{FF2B5EF4-FFF2-40B4-BE49-F238E27FC236}">
                <a16:creationId xmlns:a16="http://schemas.microsoft.com/office/drawing/2014/main" id="{1B07DE63-B085-7947-0034-8B56B4639066}"/>
              </a:ext>
            </a:extLst>
          </p:cNvPr>
          <p:cNvSpPr>
            <a:spLocks noGrp="1"/>
          </p:cNvSpPr>
          <p:nvPr>
            <p:ph type="body" sz="quarter" idx="30" hasCustomPrompt="1"/>
          </p:nvPr>
        </p:nvSpPr>
        <p:spPr>
          <a:xfrm>
            <a:off x="762000" y="6741597"/>
            <a:ext cx="6208776" cy="364304"/>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Slide Number Placeholder 5">
            <a:extLst>
              <a:ext uri="{FF2B5EF4-FFF2-40B4-BE49-F238E27FC236}">
                <a16:creationId xmlns:a16="http://schemas.microsoft.com/office/drawing/2014/main" id="{88DBAABD-3415-3E11-B57C-8A9C037E13A6}"/>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4E58ACE-5CEA-EB99-FE39-93CD2A53F5C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755730D0-9FD6-F270-6716-C59113709FFC}"/>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011929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_Image/Cop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5A0068-4AC2-C974-C1A6-AA51A8C4577E}"/>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9" name="Rectangle 8">
            <a:extLst>
              <a:ext uri="{FF2B5EF4-FFF2-40B4-BE49-F238E27FC236}">
                <a16:creationId xmlns:a16="http://schemas.microsoft.com/office/drawing/2014/main" id="{4684CB3F-0EFB-DE34-2949-B70243104501}"/>
              </a:ext>
            </a:extLst>
          </p:cNvPr>
          <p:cNvSpPr/>
          <p:nvPr userDrawn="1"/>
        </p:nvSpPr>
        <p:spPr>
          <a:xfrm>
            <a:off x="9578961" y="87406"/>
            <a:ext cx="5051442" cy="8149817"/>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7" name="Text Placeholder 10">
            <a:extLst>
              <a:ext uri="{FF2B5EF4-FFF2-40B4-BE49-F238E27FC236}">
                <a16:creationId xmlns:a16="http://schemas.microsoft.com/office/drawing/2014/main" id="{8F8183CE-AB9C-5E4D-2DC5-656568149149}"/>
              </a:ext>
            </a:extLst>
          </p:cNvPr>
          <p:cNvSpPr>
            <a:spLocks noGrp="1"/>
          </p:cNvSpPr>
          <p:nvPr>
            <p:ph type="body" sz="quarter" idx="19" hasCustomPrompt="1"/>
          </p:nvPr>
        </p:nvSpPr>
        <p:spPr>
          <a:xfrm>
            <a:off x="762000" y="2408353"/>
            <a:ext cx="3848100" cy="222246"/>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BC09B5A3-FF54-5B9D-B2C7-3593E6BB6521}"/>
              </a:ext>
            </a:extLst>
          </p:cNvPr>
          <p:cNvSpPr>
            <a:spLocks noGrp="1"/>
          </p:cNvSpPr>
          <p:nvPr>
            <p:ph type="body" sz="quarter" idx="15" hasCustomPrompt="1"/>
          </p:nvPr>
        </p:nvSpPr>
        <p:spPr>
          <a:xfrm>
            <a:off x="7620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8B81F689-634B-5266-7548-9114B34432A9}"/>
              </a:ext>
            </a:extLst>
          </p:cNvPr>
          <p:cNvSpPr>
            <a:spLocks noGrp="1"/>
          </p:cNvSpPr>
          <p:nvPr>
            <p:ph type="body" sz="quarter" idx="21" hasCustomPrompt="1"/>
          </p:nvPr>
        </p:nvSpPr>
        <p:spPr>
          <a:xfrm>
            <a:off x="7620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3338C45F-255C-D05F-FDEA-8F398398B9D0}"/>
              </a:ext>
            </a:extLst>
          </p:cNvPr>
          <p:cNvSpPr>
            <a:spLocks noGrp="1"/>
          </p:cNvSpPr>
          <p:nvPr>
            <p:ph type="body" sz="quarter" idx="22" hasCustomPrompt="1"/>
          </p:nvPr>
        </p:nvSpPr>
        <p:spPr>
          <a:xfrm>
            <a:off x="7620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3" name="Text Placeholder 10">
            <a:extLst>
              <a:ext uri="{FF2B5EF4-FFF2-40B4-BE49-F238E27FC236}">
                <a16:creationId xmlns:a16="http://schemas.microsoft.com/office/drawing/2014/main" id="{45D7400D-19A0-2E3B-1702-66EF61F22EC5}"/>
              </a:ext>
            </a:extLst>
          </p:cNvPr>
          <p:cNvSpPr>
            <a:spLocks noGrp="1"/>
          </p:cNvSpPr>
          <p:nvPr>
            <p:ph type="body" sz="quarter" idx="23" hasCustomPrompt="1"/>
          </p:nvPr>
        </p:nvSpPr>
        <p:spPr>
          <a:xfrm>
            <a:off x="7620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A952489E-6D77-F1AD-7EFA-D6F7C7ACE9CC}"/>
              </a:ext>
            </a:extLst>
          </p:cNvPr>
          <p:cNvSpPr>
            <a:spLocks noGrp="1"/>
          </p:cNvSpPr>
          <p:nvPr>
            <p:ph type="body" sz="quarter" idx="24" hasCustomPrompt="1"/>
          </p:nvPr>
        </p:nvSpPr>
        <p:spPr>
          <a:xfrm>
            <a:off x="7620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F5CD718-F92E-8A4A-F4A6-F697D431EEDD}"/>
              </a:ext>
            </a:extLst>
          </p:cNvPr>
          <p:cNvSpPr>
            <a:spLocks noGrp="1"/>
          </p:cNvSpPr>
          <p:nvPr>
            <p:ph type="body" sz="quarter" idx="25" hasCustomPrompt="1"/>
          </p:nvPr>
        </p:nvSpPr>
        <p:spPr>
          <a:xfrm>
            <a:off x="5372100" y="2408353"/>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46D43D5E-0E95-80C6-84B5-812465370454}"/>
              </a:ext>
            </a:extLst>
          </p:cNvPr>
          <p:cNvSpPr>
            <a:spLocks noGrp="1"/>
          </p:cNvSpPr>
          <p:nvPr>
            <p:ph type="body" sz="quarter" idx="26" hasCustomPrompt="1"/>
          </p:nvPr>
        </p:nvSpPr>
        <p:spPr>
          <a:xfrm>
            <a:off x="5372100" y="2737945"/>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C0D7A44A-5184-0105-6DBE-1A244720F140}"/>
              </a:ext>
            </a:extLst>
          </p:cNvPr>
          <p:cNvSpPr>
            <a:spLocks noGrp="1"/>
          </p:cNvSpPr>
          <p:nvPr>
            <p:ph type="body" sz="quarter" idx="27" hasCustomPrompt="1"/>
          </p:nvPr>
        </p:nvSpPr>
        <p:spPr>
          <a:xfrm>
            <a:off x="5372100" y="4047582"/>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E8C53F9F-A92A-8497-5227-8AF495B073D1}"/>
              </a:ext>
            </a:extLst>
          </p:cNvPr>
          <p:cNvSpPr>
            <a:spLocks noGrp="1"/>
          </p:cNvSpPr>
          <p:nvPr>
            <p:ph type="body" sz="quarter" idx="28" hasCustomPrompt="1"/>
          </p:nvPr>
        </p:nvSpPr>
        <p:spPr>
          <a:xfrm>
            <a:off x="5372100" y="4377174"/>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A9FDCB23-90D4-9785-728A-3B017559980A}"/>
              </a:ext>
            </a:extLst>
          </p:cNvPr>
          <p:cNvSpPr>
            <a:spLocks noGrp="1"/>
          </p:cNvSpPr>
          <p:nvPr>
            <p:ph type="body" sz="quarter" idx="29" hasCustomPrompt="1"/>
          </p:nvPr>
        </p:nvSpPr>
        <p:spPr>
          <a:xfrm>
            <a:off x="5372100" y="5702968"/>
            <a:ext cx="3848100" cy="222246"/>
          </a:xfrm>
          <a:prstGeom prst="rect">
            <a:avLst/>
          </a:prstGeom>
        </p:spPr>
        <p:txBody>
          <a:bodyPr lIns="0" tIns="0" rIns="0" bIns="0" anchor="b">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0" name="Text Placeholder 10">
            <a:extLst>
              <a:ext uri="{FF2B5EF4-FFF2-40B4-BE49-F238E27FC236}">
                <a16:creationId xmlns:a16="http://schemas.microsoft.com/office/drawing/2014/main" id="{A8EFE32A-ECAB-52E2-A799-ABE7DD09F3D6}"/>
              </a:ext>
            </a:extLst>
          </p:cNvPr>
          <p:cNvSpPr>
            <a:spLocks noGrp="1"/>
          </p:cNvSpPr>
          <p:nvPr>
            <p:ph type="body" sz="quarter" idx="30" hasCustomPrompt="1"/>
          </p:nvPr>
        </p:nvSpPr>
        <p:spPr>
          <a:xfrm>
            <a:off x="5372100" y="6032560"/>
            <a:ext cx="3848100" cy="537966"/>
          </a:xfrm>
          <a:prstGeom prst="rect">
            <a:avLst/>
          </a:prstGeom>
        </p:spPr>
        <p:txBody>
          <a:bodyPr lIns="0" tIns="0" rIns="0" bIns="0">
            <a:noAutofit/>
          </a:bodyPr>
          <a:lstStyle>
            <a:lvl1pPr marL="117475" indent="-117475">
              <a:lnSpc>
                <a:spcPct val="100000"/>
              </a:lnSpc>
              <a:spcBef>
                <a:spcPts val="0"/>
              </a:spcBef>
              <a:buFont typeface="Arial" panose="020B0604020202020204" pitchFamily="34" charset="0"/>
              <a:buChar char="•"/>
              <a:tabLst/>
              <a:defRPr sz="12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4" name="Picture Placeholder 13">
            <a:extLst>
              <a:ext uri="{FF2B5EF4-FFF2-40B4-BE49-F238E27FC236}">
                <a16:creationId xmlns:a16="http://schemas.microsoft.com/office/drawing/2014/main" id="{13116981-84F5-0A58-4B1B-A0E35AF6D5F5}"/>
              </a:ext>
            </a:extLst>
          </p:cNvPr>
          <p:cNvSpPr>
            <a:spLocks noGrp="1"/>
          </p:cNvSpPr>
          <p:nvPr>
            <p:ph type="pic" sz="quarter" idx="20"/>
          </p:nvPr>
        </p:nvSpPr>
        <p:spPr>
          <a:xfrm>
            <a:off x="9578958" y="82799"/>
            <a:ext cx="5051442" cy="8149817"/>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3E77D711-A23A-B458-E730-236DA59F354D}"/>
              </a:ext>
            </a:extLst>
          </p:cNvPr>
          <p:cNvSpPr>
            <a:spLocks noGrp="1"/>
          </p:cNvSpPr>
          <p:nvPr>
            <p:ph type="title"/>
          </p:nvPr>
        </p:nvSpPr>
        <p:spPr>
          <a:xfrm>
            <a:off x="548640" y="274320"/>
            <a:ext cx="8900160"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42272940-41F7-FE68-F6C1-66CE119863B4}"/>
              </a:ext>
            </a:extLst>
          </p:cNvPr>
          <p:cNvSpPr>
            <a:spLocks noGrp="1"/>
          </p:cNvSpPr>
          <p:nvPr>
            <p:ph type="body" sz="quarter" idx="11" hasCustomPrompt="1"/>
          </p:nvPr>
        </p:nvSpPr>
        <p:spPr>
          <a:xfrm>
            <a:off x="548640" y="1335024"/>
            <a:ext cx="890016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53657031"/>
      </p:ext>
    </p:extLst>
  </p:cSld>
  <p:clrMapOvr>
    <a:masterClrMapping/>
  </p:clrMapOvr>
  <p:extLst>
    <p:ext uri="{DCECCB84-F9BA-43D5-87BE-67443E8EF086}">
      <p15:sldGuideLst xmlns:p15="http://schemas.microsoft.com/office/powerpoint/2012/main">
        <p15:guide id="11" pos="3384" userDrawn="1">
          <p15:clr>
            <a:srgbClr val="FBAE40"/>
          </p15:clr>
        </p15:guide>
        <p15:guide id="12" pos="5952" userDrawn="1">
          <p15:clr>
            <a:srgbClr val="FBAE40"/>
          </p15:clr>
        </p15:guide>
        <p15:guide id="13" pos="29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145536"/>
            <a:ext cx="3848102"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3" name="Text Placeholder 10">
            <a:extLst>
              <a:ext uri="{FF2B5EF4-FFF2-40B4-BE49-F238E27FC236}">
                <a16:creationId xmlns:a16="http://schemas.microsoft.com/office/drawing/2014/main" id="{9D0F4AF9-7924-589D-4F41-19E9C60D29CF}"/>
              </a:ext>
            </a:extLst>
          </p:cNvPr>
          <p:cNvSpPr>
            <a:spLocks noGrp="1"/>
          </p:cNvSpPr>
          <p:nvPr>
            <p:ph type="body" sz="quarter" idx="16" hasCustomPrompt="1"/>
          </p:nvPr>
        </p:nvSpPr>
        <p:spPr>
          <a:xfrm>
            <a:off x="10020300" y="3145536"/>
            <a:ext cx="38481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4" name="Text Placeholder 10">
            <a:extLst>
              <a:ext uri="{FF2B5EF4-FFF2-40B4-BE49-F238E27FC236}">
                <a16:creationId xmlns:a16="http://schemas.microsoft.com/office/drawing/2014/main" id="{3F3B7572-45F2-6963-876B-75A45CC1C1DF}"/>
              </a:ext>
            </a:extLst>
          </p:cNvPr>
          <p:cNvSpPr>
            <a:spLocks noGrp="1"/>
          </p:cNvSpPr>
          <p:nvPr>
            <p:ph type="body" sz="quarter" idx="17" hasCustomPrompt="1"/>
          </p:nvPr>
        </p:nvSpPr>
        <p:spPr>
          <a:xfrm>
            <a:off x="5372100" y="3145536"/>
            <a:ext cx="387858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240280"/>
            <a:ext cx="3843581" cy="6858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763B8B3C-C8A1-B0E1-BD14-46869C292F79}"/>
              </a:ext>
            </a:extLst>
          </p:cNvPr>
          <p:cNvSpPr>
            <a:spLocks noGrp="1"/>
          </p:cNvSpPr>
          <p:nvPr>
            <p:ph type="body" sz="quarter" idx="20" hasCustomPrompt="1"/>
          </p:nvPr>
        </p:nvSpPr>
        <p:spPr>
          <a:xfrm>
            <a:off x="5372100" y="2240280"/>
            <a:ext cx="3881679"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8F971990-2CA5-6975-F865-D492653D8563}"/>
              </a:ext>
            </a:extLst>
          </p:cNvPr>
          <p:cNvSpPr>
            <a:spLocks noGrp="1"/>
          </p:cNvSpPr>
          <p:nvPr>
            <p:ph type="body" sz="quarter" idx="21" hasCustomPrompt="1"/>
          </p:nvPr>
        </p:nvSpPr>
        <p:spPr>
          <a:xfrm>
            <a:off x="10020300" y="2240280"/>
            <a:ext cx="3848100" cy="685800"/>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7" name="Slide Number Placeholder 5">
            <a:extLst>
              <a:ext uri="{FF2B5EF4-FFF2-40B4-BE49-F238E27FC236}">
                <a16:creationId xmlns:a16="http://schemas.microsoft.com/office/drawing/2014/main" id="{35354D4B-1D7B-EA4C-76CE-9D7FE6583DA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1" name="Title 1">
            <a:extLst>
              <a:ext uri="{FF2B5EF4-FFF2-40B4-BE49-F238E27FC236}">
                <a16:creationId xmlns:a16="http://schemas.microsoft.com/office/drawing/2014/main" id="{B8816617-7D04-55C5-D245-88FC6410E39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940DD898-F9F3-B6E0-0C35-CBB04DF33B9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8" name="Text Placeholder 7">
            <a:extLst>
              <a:ext uri="{FF2B5EF4-FFF2-40B4-BE49-F238E27FC236}">
                <a16:creationId xmlns:a16="http://schemas.microsoft.com/office/drawing/2014/main" id="{B597BF23-0002-C36E-9CF3-38CFDB6B03D2}"/>
              </a:ext>
            </a:extLst>
          </p:cNvPr>
          <p:cNvSpPr>
            <a:spLocks noGrp="1"/>
          </p:cNvSpPr>
          <p:nvPr>
            <p:ph type="body" sz="quarter" idx="22"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734601279"/>
      </p:ext>
    </p:extLst>
  </p:cSld>
  <p:clrMapOvr>
    <a:masterClrMapping/>
  </p:clrMapOvr>
  <p:extLst>
    <p:ext uri="{DCECCB84-F9BA-43D5-87BE-67443E8EF086}">
      <p15:sldGuideLst xmlns:p15="http://schemas.microsoft.com/office/powerpoint/2012/main">
        <p15:guide id="2" pos="480" userDrawn="1">
          <p15:clr>
            <a:srgbClr val="FBAE40"/>
          </p15:clr>
        </p15:guide>
        <p15:guide id="7" pos="2904"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_ImageFooter">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1F7FBFF-1B7C-630A-7746-77BE97B8C5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8640" y="7806462"/>
            <a:ext cx="1688036" cy="149770"/>
          </a:xfrm>
          <a:prstGeom prst="rect">
            <a:avLst/>
          </a:prstGeom>
        </p:spPr>
      </p:pic>
      <p:sp>
        <p:nvSpPr>
          <p:cNvPr id="7" name="Text Placeholder 10">
            <a:extLst>
              <a:ext uri="{FF2B5EF4-FFF2-40B4-BE49-F238E27FC236}">
                <a16:creationId xmlns:a16="http://schemas.microsoft.com/office/drawing/2014/main" id="{1B5BC079-F71A-96F6-0E0C-F7CCF9BDB993}"/>
              </a:ext>
            </a:extLst>
          </p:cNvPr>
          <p:cNvSpPr>
            <a:spLocks noGrp="1"/>
          </p:cNvSpPr>
          <p:nvPr>
            <p:ph type="body" sz="quarter" idx="15" hasCustomPrompt="1"/>
          </p:nvPr>
        </p:nvSpPr>
        <p:spPr>
          <a:xfrm>
            <a:off x="758952"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0" name="Text Placeholder 10">
            <a:extLst>
              <a:ext uri="{FF2B5EF4-FFF2-40B4-BE49-F238E27FC236}">
                <a16:creationId xmlns:a16="http://schemas.microsoft.com/office/drawing/2014/main" id="{4D897D46-D89F-A1B0-2D53-425F490C033E}"/>
              </a:ext>
            </a:extLst>
          </p:cNvPr>
          <p:cNvSpPr>
            <a:spLocks noGrp="1"/>
          </p:cNvSpPr>
          <p:nvPr>
            <p:ph type="body" sz="quarter" idx="16" hasCustomPrompt="1"/>
          </p:nvPr>
        </p:nvSpPr>
        <p:spPr>
          <a:xfrm>
            <a:off x="10019656"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B694F0DC-BDCE-6CF4-F946-AD5CCF5E513F}"/>
              </a:ext>
            </a:extLst>
          </p:cNvPr>
          <p:cNvSpPr>
            <a:spLocks noGrp="1"/>
          </p:cNvSpPr>
          <p:nvPr>
            <p:ph type="body" sz="quarter" idx="17" hasCustomPrompt="1"/>
          </p:nvPr>
        </p:nvSpPr>
        <p:spPr>
          <a:xfrm>
            <a:off x="5394960" y="3144921"/>
            <a:ext cx="385876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3D11726D-3A1A-652B-8172-A963658881EB}"/>
              </a:ext>
            </a:extLst>
          </p:cNvPr>
          <p:cNvSpPr>
            <a:spLocks noGrp="1"/>
          </p:cNvSpPr>
          <p:nvPr>
            <p:ph type="body" sz="quarter" idx="19" hasCustomPrompt="1"/>
          </p:nvPr>
        </p:nvSpPr>
        <p:spPr>
          <a:xfrm>
            <a:off x="758952"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6813C499-EF0E-FEAC-A5CA-8331C9C083EF}"/>
              </a:ext>
            </a:extLst>
          </p:cNvPr>
          <p:cNvSpPr>
            <a:spLocks noGrp="1"/>
          </p:cNvSpPr>
          <p:nvPr>
            <p:ph type="body" sz="quarter" idx="20" hasCustomPrompt="1"/>
          </p:nvPr>
        </p:nvSpPr>
        <p:spPr>
          <a:xfrm>
            <a:off x="5390829" y="1964898"/>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lvl="0"/>
            <a:r>
              <a:rPr lang="en-US" dirty="0"/>
              <a:t>This is what a two-line</a:t>
            </a:r>
            <a:br>
              <a:rPr lang="en-US" dirty="0"/>
            </a:br>
            <a:r>
              <a:rPr lang="en-US" dirty="0"/>
              <a:t>header looks like.</a:t>
            </a:r>
          </a:p>
        </p:txBody>
      </p:sp>
      <p:sp>
        <p:nvSpPr>
          <p:cNvPr id="5" name="Text Placeholder 10">
            <a:extLst>
              <a:ext uri="{FF2B5EF4-FFF2-40B4-BE49-F238E27FC236}">
                <a16:creationId xmlns:a16="http://schemas.microsoft.com/office/drawing/2014/main" id="{74B097D1-203E-D0E7-1B04-6752B64F0196}"/>
              </a:ext>
            </a:extLst>
          </p:cNvPr>
          <p:cNvSpPr>
            <a:spLocks noGrp="1"/>
          </p:cNvSpPr>
          <p:nvPr>
            <p:ph type="body" sz="quarter" idx="21" hasCustomPrompt="1"/>
          </p:nvPr>
        </p:nvSpPr>
        <p:spPr>
          <a:xfrm>
            <a:off x="10019656" y="1965960"/>
            <a:ext cx="3858768" cy="73104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6" name="Straight Connector 5">
            <a:extLst>
              <a:ext uri="{FF2B5EF4-FFF2-40B4-BE49-F238E27FC236}">
                <a16:creationId xmlns:a16="http://schemas.microsoft.com/office/drawing/2014/main" id="{3FA593F0-E22A-F366-FFD2-389AA34F7CE2}"/>
              </a:ext>
            </a:extLst>
          </p:cNvPr>
          <p:cNvCxnSpPr>
            <a:cxnSpLocks/>
          </p:cNvCxnSpPr>
          <p:nvPr userDrawn="1"/>
        </p:nvCxnSpPr>
        <p:spPr>
          <a:xfrm>
            <a:off x="75895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BDF561F-A270-1FDD-1EDB-8F39955BAC71}"/>
              </a:ext>
            </a:extLst>
          </p:cNvPr>
          <p:cNvCxnSpPr>
            <a:cxnSpLocks/>
          </p:cNvCxnSpPr>
          <p:nvPr userDrawn="1"/>
        </p:nvCxnSpPr>
        <p:spPr>
          <a:xfrm>
            <a:off x="5391912"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DDBC018-D8A8-3A6B-462A-720125C6CF22}"/>
              </a:ext>
            </a:extLst>
          </p:cNvPr>
          <p:cNvCxnSpPr>
            <a:cxnSpLocks/>
          </p:cNvCxnSpPr>
          <p:nvPr userDrawn="1"/>
        </p:nvCxnSpPr>
        <p:spPr>
          <a:xfrm>
            <a:off x="10021824" y="2910857"/>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7" name="Slide Number Placeholder 5">
            <a:extLst>
              <a:ext uri="{FF2B5EF4-FFF2-40B4-BE49-F238E27FC236}">
                <a16:creationId xmlns:a16="http://schemas.microsoft.com/office/drawing/2014/main" id="{A8EA58AF-9288-DB35-E470-2B50D9E3405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Picture Placeholder 7">
            <a:extLst>
              <a:ext uri="{FF2B5EF4-FFF2-40B4-BE49-F238E27FC236}">
                <a16:creationId xmlns:a16="http://schemas.microsoft.com/office/drawing/2014/main" id="{4E9B7FB1-5C94-E3DC-B8A3-559E3EAED3AF}"/>
              </a:ext>
            </a:extLst>
          </p:cNvPr>
          <p:cNvSpPr>
            <a:spLocks noGrp="1"/>
          </p:cNvSpPr>
          <p:nvPr>
            <p:ph type="pic" sz="quarter" idx="22"/>
          </p:nvPr>
        </p:nvSpPr>
        <p:spPr>
          <a:xfrm>
            <a:off x="0" y="6983174"/>
            <a:ext cx="14630400" cy="1246426"/>
          </a:xfrm>
          <a:prstGeom prst="rect">
            <a:avLst/>
          </a:prstGeom>
          <a:solidFill>
            <a:schemeClr val="bg2"/>
          </a:solidFill>
        </p:spPr>
        <p:txBody>
          <a:bodyPr/>
          <a:lstStyle>
            <a:lvl1pPr marL="0" indent="0">
              <a:buNone/>
              <a:defRPr/>
            </a:lvl1pPr>
          </a:lstStyle>
          <a:p>
            <a:endParaRPr lang="en-US" dirty="0"/>
          </a:p>
        </p:txBody>
      </p:sp>
      <p:sp>
        <p:nvSpPr>
          <p:cNvPr id="13" name="Title 1">
            <a:extLst>
              <a:ext uri="{FF2B5EF4-FFF2-40B4-BE49-F238E27FC236}">
                <a16:creationId xmlns:a16="http://schemas.microsoft.com/office/drawing/2014/main" id="{3C5D54BC-F8D8-FF9D-98B1-927DEE6CF3B2}"/>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4" name="Text Placeholder 6">
            <a:extLst>
              <a:ext uri="{FF2B5EF4-FFF2-40B4-BE49-F238E27FC236}">
                <a16:creationId xmlns:a16="http://schemas.microsoft.com/office/drawing/2014/main" id="{81A262EB-9D8F-FDEC-063D-C45043E0DDD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160851887"/>
      </p:ext>
    </p:extLst>
  </p:cSld>
  <p:clrMapOvr>
    <a:masterClrMapping/>
  </p:clrMapOvr>
  <p:extLst>
    <p:ext uri="{DCECCB84-F9BA-43D5-87BE-67443E8EF086}">
      <p15:sldGuideLst xmlns:p15="http://schemas.microsoft.com/office/powerpoint/2012/main">
        <p15:guide id="7" pos="2904"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Highlight">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D18B2C6-5976-1DA5-1B07-83D3815745E8}"/>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5ABA0DBC-4714-0C2F-6193-469D98BFB5EB}"/>
              </a:ext>
            </a:extLst>
          </p:cNvPr>
          <p:cNvSpPr/>
          <p:nvPr userDrawn="1"/>
        </p:nvSpPr>
        <p:spPr>
          <a:xfrm>
            <a:off x="9578958" y="85060"/>
            <a:ext cx="5051442" cy="817718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5" name="Text Placeholder 10">
            <a:extLst>
              <a:ext uri="{FF2B5EF4-FFF2-40B4-BE49-F238E27FC236}">
                <a16:creationId xmlns:a16="http://schemas.microsoft.com/office/drawing/2014/main" id="{9F14A96C-2009-05AE-0B62-2D83AF0FF8D0}"/>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7" name="Text Placeholder 10">
            <a:extLst>
              <a:ext uri="{FF2B5EF4-FFF2-40B4-BE49-F238E27FC236}">
                <a16:creationId xmlns:a16="http://schemas.microsoft.com/office/drawing/2014/main" id="{9A94A7F2-989D-9237-BC80-040DA34EDCD3}"/>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0" name="Text Placeholder 10">
            <a:extLst>
              <a:ext uri="{FF2B5EF4-FFF2-40B4-BE49-F238E27FC236}">
                <a16:creationId xmlns:a16="http://schemas.microsoft.com/office/drawing/2014/main" id="{2F5E6FF1-DBD4-B966-4E28-A0160422BBBD}"/>
              </a:ext>
            </a:extLst>
          </p:cNvPr>
          <p:cNvSpPr>
            <a:spLocks noGrp="1"/>
          </p:cNvSpPr>
          <p:nvPr>
            <p:ph type="body" sz="quarter" idx="21" hasCustomPrompt="1"/>
          </p:nvPr>
        </p:nvSpPr>
        <p:spPr>
          <a:xfrm>
            <a:off x="10021824"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5" name="Content Placeholder 4">
            <a:extLst>
              <a:ext uri="{FF2B5EF4-FFF2-40B4-BE49-F238E27FC236}">
                <a16:creationId xmlns:a16="http://schemas.microsoft.com/office/drawing/2014/main" id="{D653404D-01A7-F4B5-3C58-1E5F4F66B1A4}"/>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6" name="Content Placeholder 4">
            <a:extLst>
              <a:ext uri="{FF2B5EF4-FFF2-40B4-BE49-F238E27FC236}">
                <a16:creationId xmlns:a16="http://schemas.microsoft.com/office/drawing/2014/main" id="{93358336-6DEF-FCE5-C111-CAE86BD388CC}"/>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6" name="Content Placeholder 4">
            <a:extLst>
              <a:ext uri="{FF2B5EF4-FFF2-40B4-BE49-F238E27FC236}">
                <a16:creationId xmlns:a16="http://schemas.microsoft.com/office/drawing/2014/main" id="{0B4DBED2-B190-6240-DB73-82F85FAD5456}"/>
              </a:ext>
            </a:extLst>
          </p:cNvPr>
          <p:cNvSpPr>
            <a:spLocks noGrp="1"/>
          </p:cNvSpPr>
          <p:nvPr>
            <p:ph sz="quarter" idx="24" hasCustomPrompt="1"/>
          </p:nvPr>
        </p:nvSpPr>
        <p:spPr>
          <a:xfrm>
            <a:off x="10021824"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8" name="Straight Connector 17">
            <a:extLst>
              <a:ext uri="{FF2B5EF4-FFF2-40B4-BE49-F238E27FC236}">
                <a16:creationId xmlns:a16="http://schemas.microsoft.com/office/drawing/2014/main" id="{BDD9C6C6-243C-1E07-5C2A-0BE0A09C2855}"/>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3601BF0-63CC-141D-0DCC-84057D0C96C3}"/>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0BBD9D3-65FC-8CDA-AA86-394F047F50F8}"/>
              </a:ext>
            </a:extLst>
          </p:cNvPr>
          <p:cNvCxnSpPr>
            <a:cxnSpLocks/>
          </p:cNvCxnSpPr>
          <p:nvPr userDrawn="1"/>
        </p:nvCxnSpPr>
        <p:spPr>
          <a:xfrm>
            <a:off x="10021824"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A30A74D9-57AC-C54D-CB4F-20D50FF0124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8FEC2C23-E194-28E7-15D0-2681921961F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373023148"/>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0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Highlight_Image">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2EDA550-64AA-D6C4-6BE4-9CC110E5AA0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Rectangle 1">
            <a:extLst>
              <a:ext uri="{FF2B5EF4-FFF2-40B4-BE49-F238E27FC236}">
                <a16:creationId xmlns:a16="http://schemas.microsoft.com/office/drawing/2014/main" id="{BD70E1CF-D480-C8CF-0991-29B873647FAA}"/>
              </a:ext>
            </a:extLst>
          </p:cNvPr>
          <p:cNvSpPr/>
          <p:nvPr userDrawn="1"/>
        </p:nvSpPr>
        <p:spPr>
          <a:xfrm>
            <a:off x="9578961" y="85060"/>
            <a:ext cx="5051442" cy="815216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9578958" y="85059"/>
            <a:ext cx="5051442" cy="8152163"/>
          </a:xfrm>
          <a:prstGeom prst="rect">
            <a:avLst/>
          </a:prstGeom>
        </p:spPr>
        <p:txBody>
          <a:bodyPr/>
          <a:lstStyle>
            <a:lvl1pPr marL="0" indent="0">
              <a:buNone/>
              <a:defRPr/>
            </a:lvl1pPr>
          </a:lstStyle>
          <a:p>
            <a:endParaRPr lang="en-US" dirty="0"/>
          </a:p>
        </p:txBody>
      </p:sp>
      <p:sp>
        <p:nvSpPr>
          <p:cNvPr id="9" name="Text Placeholder 10">
            <a:extLst>
              <a:ext uri="{FF2B5EF4-FFF2-40B4-BE49-F238E27FC236}">
                <a16:creationId xmlns:a16="http://schemas.microsoft.com/office/drawing/2014/main" id="{64AE2908-A9D4-1C15-8D0F-3FB1D19DE71E}"/>
              </a:ext>
            </a:extLst>
          </p:cNvPr>
          <p:cNvSpPr>
            <a:spLocks noGrp="1"/>
          </p:cNvSpPr>
          <p:nvPr>
            <p:ph type="body" sz="quarter" idx="19" hasCustomPrompt="1"/>
          </p:nvPr>
        </p:nvSpPr>
        <p:spPr>
          <a:xfrm>
            <a:off x="758952"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Text Placeholder 10">
            <a:extLst>
              <a:ext uri="{FF2B5EF4-FFF2-40B4-BE49-F238E27FC236}">
                <a16:creationId xmlns:a16="http://schemas.microsoft.com/office/drawing/2014/main" id="{A300749E-1F8C-F3E1-07AD-FABB29889582}"/>
              </a:ext>
            </a:extLst>
          </p:cNvPr>
          <p:cNvSpPr>
            <a:spLocks noGrp="1"/>
          </p:cNvSpPr>
          <p:nvPr>
            <p:ph type="body" sz="quarter" idx="20" hasCustomPrompt="1"/>
          </p:nvPr>
        </p:nvSpPr>
        <p:spPr>
          <a:xfrm>
            <a:off x="5394960" y="2356850"/>
            <a:ext cx="3858768" cy="634873"/>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2" name="Content Placeholder 4">
            <a:extLst>
              <a:ext uri="{FF2B5EF4-FFF2-40B4-BE49-F238E27FC236}">
                <a16:creationId xmlns:a16="http://schemas.microsoft.com/office/drawing/2014/main" id="{19746523-4BC8-025B-9F32-4DEFFBD7CE67}"/>
              </a:ext>
            </a:extLst>
          </p:cNvPr>
          <p:cNvSpPr>
            <a:spLocks noGrp="1"/>
          </p:cNvSpPr>
          <p:nvPr>
            <p:ph sz="quarter" idx="22" hasCustomPrompt="1"/>
          </p:nvPr>
        </p:nvSpPr>
        <p:spPr>
          <a:xfrm>
            <a:off x="758952"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sp>
        <p:nvSpPr>
          <p:cNvPr id="15" name="Content Placeholder 4">
            <a:extLst>
              <a:ext uri="{FF2B5EF4-FFF2-40B4-BE49-F238E27FC236}">
                <a16:creationId xmlns:a16="http://schemas.microsoft.com/office/drawing/2014/main" id="{14EA2BDA-A79B-04EA-4513-BC62E5BFDCB5}"/>
              </a:ext>
            </a:extLst>
          </p:cNvPr>
          <p:cNvSpPr>
            <a:spLocks noGrp="1"/>
          </p:cNvSpPr>
          <p:nvPr>
            <p:ph sz="quarter" idx="23" hasCustomPrompt="1"/>
          </p:nvPr>
        </p:nvSpPr>
        <p:spPr>
          <a:xfrm>
            <a:off x="5394960" y="3448467"/>
            <a:ext cx="3858768" cy="4095330"/>
          </a:xfrm>
        </p:spPr>
        <p:txBody>
          <a:bodyPr/>
          <a:lstStyle>
            <a:lvl3pPr marL="182880" indent="-182880">
              <a:defRPr sz="1600"/>
            </a:lvl3pPr>
            <a:lvl4pPr marL="411480" indent="-182880">
              <a:defRPr sz="1600"/>
            </a:lvl4pPr>
            <a:lvl5pPr marL="594360" indent="-164592">
              <a:defRPr sz="1400"/>
            </a:lvl5pPr>
          </a:lstStyle>
          <a:p>
            <a:pPr lvl="2"/>
            <a:r>
              <a:rPr lang="en-US" dirty="0"/>
              <a:t>First level</a:t>
            </a:r>
          </a:p>
          <a:p>
            <a:pPr lvl="3"/>
            <a:r>
              <a:rPr lang="en-US" dirty="0"/>
              <a:t>Second level</a:t>
            </a:r>
          </a:p>
          <a:p>
            <a:pPr lvl="4"/>
            <a:r>
              <a:rPr lang="en-US" dirty="0"/>
              <a:t>third level</a:t>
            </a:r>
          </a:p>
        </p:txBody>
      </p:sp>
      <p:cxnSp>
        <p:nvCxnSpPr>
          <p:cNvPr id="16" name="Straight Connector 15">
            <a:extLst>
              <a:ext uri="{FF2B5EF4-FFF2-40B4-BE49-F238E27FC236}">
                <a16:creationId xmlns:a16="http://schemas.microsoft.com/office/drawing/2014/main" id="{0DD30428-9529-46CF-3BC8-AFDE91E9A4DF}"/>
              </a:ext>
            </a:extLst>
          </p:cNvPr>
          <p:cNvCxnSpPr>
            <a:cxnSpLocks/>
          </p:cNvCxnSpPr>
          <p:nvPr userDrawn="1"/>
        </p:nvCxnSpPr>
        <p:spPr>
          <a:xfrm>
            <a:off x="75895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0040C93-1D40-92EC-6E99-CF8DA3F45498}"/>
              </a:ext>
            </a:extLst>
          </p:cNvPr>
          <p:cNvCxnSpPr>
            <a:cxnSpLocks/>
          </p:cNvCxnSpPr>
          <p:nvPr userDrawn="1"/>
        </p:nvCxnSpPr>
        <p:spPr>
          <a:xfrm>
            <a:off x="5391912" y="3200400"/>
            <a:ext cx="385876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id="{845D2A12-54A5-4A90-605D-09FE7173A097}"/>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187FA5C5-9CF3-114E-252C-684A85FEE271}"/>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635544733"/>
      </p:ext>
    </p:extLst>
  </p:cSld>
  <p:clrMapOvr>
    <a:masterClrMapping/>
  </p:clrMapOvr>
  <p:extLst>
    <p:ext uri="{DCECCB84-F9BA-43D5-87BE-67443E8EF086}">
      <p15:sldGuideLst xmlns:p15="http://schemas.microsoft.com/office/powerpoint/2012/main">
        <p15:guide id="2" pos="480"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39508ED-94FC-172A-E3A4-13E4FD1B268F}"/>
              </a:ext>
            </a:extLst>
          </p:cNvPr>
          <p:cNvCxnSpPr>
            <a:cxnSpLocks/>
          </p:cNvCxnSpPr>
          <p:nvPr userDrawn="1"/>
        </p:nvCxnSpPr>
        <p:spPr>
          <a:xfrm>
            <a:off x="762000"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6C44FF-1D3E-FD3A-A8AA-6BF362D9D1EA}"/>
              </a:ext>
            </a:extLst>
          </p:cNvPr>
          <p:cNvCxnSpPr>
            <a:cxnSpLocks/>
          </p:cNvCxnSpPr>
          <p:nvPr userDrawn="1"/>
        </p:nvCxnSpPr>
        <p:spPr>
          <a:xfrm>
            <a:off x="4214553"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B9E39BC-0598-4426-38CD-3A3F01094184}"/>
              </a:ext>
            </a:extLst>
          </p:cNvPr>
          <p:cNvCxnSpPr>
            <a:cxnSpLocks/>
          </p:cNvCxnSpPr>
          <p:nvPr userDrawn="1"/>
        </p:nvCxnSpPr>
        <p:spPr>
          <a:xfrm>
            <a:off x="7667106"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8DC2E7B-2AB8-392B-B9AE-6E018B596B54}"/>
              </a:ext>
            </a:extLst>
          </p:cNvPr>
          <p:cNvCxnSpPr>
            <a:cxnSpLocks/>
          </p:cNvCxnSpPr>
          <p:nvPr userDrawn="1"/>
        </p:nvCxnSpPr>
        <p:spPr>
          <a:xfrm>
            <a:off x="11119659" y="3210115"/>
            <a:ext cx="2761488"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3D05B82-95EA-5C7D-BAE1-064F83AE79C2}"/>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831789744"/>
      </p:ext>
    </p:extLst>
  </p:cSld>
  <p:clrMapOvr>
    <a:masterClrMapping/>
  </p:clrMapOvr>
  <p:extLst>
    <p:ext uri="{DCECCB84-F9BA-43D5-87BE-67443E8EF086}">
      <p15:sldGuideLst xmlns:p15="http://schemas.microsoft.com/office/powerpoint/2012/main">
        <p15:guide id="7" pos="2232" userDrawn="1">
          <p15:clr>
            <a:srgbClr val="FBAE40"/>
          </p15:clr>
        </p15:guide>
        <p15:guide id="8" pos="2640" userDrawn="1">
          <p15:clr>
            <a:srgbClr val="FBAE40"/>
          </p15:clr>
        </p15:guide>
        <p15:guide id="10" pos="6576" userDrawn="1">
          <p15:clr>
            <a:srgbClr val="FBAE40"/>
          </p15:clr>
        </p15:guide>
        <p15:guide id="11" pos="698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_noRules">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BED8517-3B1A-D558-515B-0E2BDF52149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ext Placeholder 10">
            <a:extLst>
              <a:ext uri="{FF2B5EF4-FFF2-40B4-BE49-F238E27FC236}">
                <a16:creationId xmlns:a16="http://schemas.microsoft.com/office/drawing/2014/main" id="{67A81427-B835-1858-70BD-0CB80A148401}"/>
              </a:ext>
            </a:extLst>
          </p:cNvPr>
          <p:cNvSpPr>
            <a:spLocks noGrp="1"/>
          </p:cNvSpPr>
          <p:nvPr>
            <p:ph type="body" sz="quarter" idx="19" hasCustomPrompt="1"/>
          </p:nvPr>
        </p:nvSpPr>
        <p:spPr>
          <a:xfrm>
            <a:off x="762000" y="2223856"/>
            <a:ext cx="2761488"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6" name="Text Placeholder 10">
            <a:extLst>
              <a:ext uri="{FF2B5EF4-FFF2-40B4-BE49-F238E27FC236}">
                <a16:creationId xmlns:a16="http://schemas.microsoft.com/office/drawing/2014/main" id="{1BD42F42-F127-A95F-2A64-1E6EB695ABC2}"/>
              </a:ext>
            </a:extLst>
          </p:cNvPr>
          <p:cNvSpPr>
            <a:spLocks noGrp="1"/>
          </p:cNvSpPr>
          <p:nvPr>
            <p:ph type="body" sz="quarter" idx="20" hasCustomPrompt="1"/>
          </p:nvPr>
        </p:nvSpPr>
        <p:spPr>
          <a:xfrm>
            <a:off x="4214368"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52432A13-23CA-3591-AB5F-E81CB2F6A105}"/>
              </a:ext>
            </a:extLst>
          </p:cNvPr>
          <p:cNvSpPr>
            <a:spLocks noGrp="1"/>
          </p:cNvSpPr>
          <p:nvPr>
            <p:ph type="body" sz="quarter" idx="21" hasCustomPrompt="1"/>
          </p:nvPr>
        </p:nvSpPr>
        <p:spPr>
          <a:xfrm>
            <a:off x="7666736"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9" name="Text Placeholder 10">
            <a:extLst>
              <a:ext uri="{FF2B5EF4-FFF2-40B4-BE49-F238E27FC236}">
                <a16:creationId xmlns:a16="http://schemas.microsoft.com/office/drawing/2014/main" id="{4B9772AE-DFCE-480D-E343-1D43363CF218}"/>
              </a:ext>
            </a:extLst>
          </p:cNvPr>
          <p:cNvSpPr>
            <a:spLocks noGrp="1"/>
          </p:cNvSpPr>
          <p:nvPr>
            <p:ph type="body" sz="quarter" idx="23" hasCustomPrompt="1"/>
          </p:nvPr>
        </p:nvSpPr>
        <p:spPr>
          <a:xfrm>
            <a:off x="11119104" y="2223856"/>
            <a:ext cx="276148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10" name="Text Placeholder 10">
            <a:extLst>
              <a:ext uri="{FF2B5EF4-FFF2-40B4-BE49-F238E27FC236}">
                <a16:creationId xmlns:a16="http://schemas.microsoft.com/office/drawing/2014/main" id="{2B8874C1-8B8A-9B73-E44D-4A93FFA86E2D}"/>
              </a:ext>
            </a:extLst>
          </p:cNvPr>
          <p:cNvSpPr>
            <a:spLocks noGrp="1"/>
          </p:cNvSpPr>
          <p:nvPr>
            <p:ph type="body" sz="quarter" idx="15" hasCustomPrompt="1"/>
          </p:nvPr>
        </p:nvSpPr>
        <p:spPr>
          <a:xfrm>
            <a:off x="762000"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1" name="Text Placeholder 10">
            <a:extLst>
              <a:ext uri="{FF2B5EF4-FFF2-40B4-BE49-F238E27FC236}">
                <a16:creationId xmlns:a16="http://schemas.microsoft.com/office/drawing/2014/main" id="{B29DA183-121D-1C20-065E-95BA5AF781FE}"/>
              </a:ext>
            </a:extLst>
          </p:cNvPr>
          <p:cNvSpPr>
            <a:spLocks noGrp="1"/>
          </p:cNvSpPr>
          <p:nvPr>
            <p:ph type="body" sz="quarter" idx="16" hasCustomPrompt="1"/>
          </p:nvPr>
        </p:nvSpPr>
        <p:spPr>
          <a:xfrm>
            <a:off x="7666736"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5" name="Text Placeholder 10">
            <a:extLst>
              <a:ext uri="{FF2B5EF4-FFF2-40B4-BE49-F238E27FC236}">
                <a16:creationId xmlns:a16="http://schemas.microsoft.com/office/drawing/2014/main" id="{4CD3A257-1558-16F3-4925-F91E13D025C3}"/>
              </a:ext>
            </a:extLst>
          </p:cNvPr>
          <p:cNvSpPr>
            <a:spLocks noGrp="1"/>
          </p:cNvSpPr>
          <p:nvPr>
            <p:ph type="body" sz="quarter" idx="17" hasCustomPrompt="1"/>
          </p:nvPr>
        </p:nvSpPr>
        <p:spPr>
          <a:xfrm>
            <a:off x="4214368"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6" name="Text Placeholder 10">
            <a:extLst>
              <a:ext uri="{FF2B5EF4-FFF2-40B4-BE49-F238E27FC236}">
                <a16:creationId xmlns:a16="http://schemas.microsoft.com/office/drawing/2014/main" id="{840E50F2-2A61-98D9-F0CB-28099E7D173E}"/>
              </a:ext>
            </a:extLst>
          </p:cNvPr>
          <p:cNvSpPr>
            <a:spLocks noGrp="1"/>
          </p:cNvSpPr>
          <p:nvPr>
            <p:ph type="body" sz="quarter" idx="22" hasCustomPrompt="1"/>
          </p:nvPr>
        </p:nvSpPr>
        <p:spPr>
          <a:xfrm>
            <a:off x="11119104" y="3438144"/>
            <a:ext cx="2761488"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17" name="Title 1">
            <a:extLst>
              <a:ext uri="{FF2B5EF4-FFF2-40B4-BE49-F238E27FC236}">
                <a16:creationId xmlns:a16="http://schemas.microsoft.com/office/drawing/2014/main" id="{8F9B87F5-577C-18F5-7603-82D62B9D5F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8" name="Text Placeholder 6">
            <a:extLst>
              <a:ext uri="{FF2B5EF4-FFF2-40B4-BE49-F238E27FC236}">
                <a16:creationId xmlns:a16="http://schemas.microsoft.com/office/drawing/2014/main" id="{7D835C53-A130-01D0-ECCD-A30092C84EF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E351EC33-6835-E462-CFAF-52A62D19BB20}"/>
              </a:ext>
            </a:extLst>
          </p:cNvPr>
          <p:cNvSpPr>
            <a:spLocks noGrp="1"/>
          </p:cNvSpPr>
          <p:nvPr>
            <p:ph type="body" sz="quarter" idx="24"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34036574"/>
      </p:ext>
    </p:extLst>
  </p:cSld>
  <p:clrMapOvr>
    <a:masterClrMapping/>
  </p:clrMapOvr>
  <p:extLst>
    <p:ext uri="{DCECCB84-F9BA-43D5-87BE-67443E8EF086}">
      <p15:sldGuideLst xmlns:p15="http://schemas.microsoft.com/office/powerpoint/2012/main">
        <p15:guide id="7" pos="2232">
          <p15:clr>
            <a:srgbClr val="FBAE40"/>
          </p15:clr>
        </p15:guide>
        <p15:guide id="8" pos="2640">
          <p15:clr>
            <a:srgbClr val="FBAE40"/>
          </p15:clr>
        </p15:guide>
        <p15:guide id="10" pos="6576">
          <p15:clr>
            <a:srgbClr val="FBAE40"/>
          </p15:clr>
        </p15:guide>
        <p15:guide id="11" pos="6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_Highlight">
    <p:bg>
      <p:bgPr>
        <a:solidFill>
          <a:schemeClr val="bg1"/>
        </a:solid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60003987-8B45-8D52-8F34-E2AABFFDBABF}"/>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4" name="Rectangle 13">
            <a:extLst>
              <a:ext uri="{FF2B5EF4-FFF2-40B4-BE49-F238E27FC236}">
                <a16:creationId xmlns:a16="http://schemas.microsoft.com/office/drawing/2014/main" id="{ECC6FB16-523F-C5BA-ED8B-5868388EE3B8}"/>
              </a:ext>
            </a:extLst>
          </p:cNvPr>
          <p:cNvSpPr/>
          <p:nvPr userDrawn="1"/>
        </p:nvSpPr>
        <p:spPr>
          <a:xfrm>
            <a:off x="10789920" y="84330"/>
            <a:ext cx="3840480" cy="811987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ext Placeholder 10">
            <a:extLst>
              <a:ext uri="{FF2B5EF4-FFF2-40B4-BE49-F238E27FC236}">
                <a16:creationId xmlns:a16="http://schemas.microsoft.com/office/drawing/2014/main" id="{91387E93-541C-8C30-1EFE-2B1D995F7988}"/>
              </a:ext>
            </a:extLst>
          </p:cNvPr>
          <p:cNvSpPr>
            <a:spLocks noGrp="1"/>
          </p:cNvSpPr>
          <p:nvPr>
            <p:ph type="body" sz="quarter" idx="15" hasCustomPrompt="1"/>
          </p:nvPr>
        </p:nvSpPr>
        <p:spPr>
          <a:xfrm>
            <a:off x="758952"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2" name="Text Placeholder 10">
            <a:extLst>
              <a:ext uri="{FF2B5EF4-FFF2-40B4-BE49-F238E27FC236}">
                <a16:creationId xmlns:a16="http://schemas.microsoft.com/office/drawing/2014/main" id="{070E8D51-9EA0-B850-7E91-4C0EE56D302E}"/>
              </a:ext>
            </a:extLst>
          </p:cNvPr>
          <p:cNvSpPr>
            <a:spLocks noGrp="1"/>
          </p:cNvSpPr>
          <p:nvPr>
            <p:ph type="body" sz="quarter" idx="16" hasCustomPrompt="1"/>
          </p:nvPr>
        </p:nvSpPr>
        <p:spPr>
          <a:xfrm>
            <a:off x="7696200" y="3439484"/>
            <a:ext cx="270742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3" name="Text Placeholder 10">
            <a:extLst>
              <a:ext uri="{FF2B5EF4-FFF2-40B4-BE49-F238E27FC236}">
                <a16:creationId xmlns:a16="http://schemas.microsoft.com/office/drawing/2014/main" id="{BD066A22-3EFA-6103-F6E6-74189A23C75F}"/>
              </a:ext>
            </a:extLst>
          </p:cNvPr>
          <p:cNvSpPr>
            <a:spLocks noGrp="1"/>
          </p:cNvSpPr>
          <p:nvPr>
            <p:ph type="body" sz="quarter" idx="17" hasCustomPrompt="1"/>
          </p:nvPr>
        </p:nvSpPr>
        <p:spPr>
          <a:xfrm>
            <a:off x="4229100" y="3439484"/>
            <a:ext cx="2705100"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296645"/>
            <a:ext cx="2705100" cy="684107"/>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3432" y="3439484"/>
            <a:ext cx="2704968"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2" name="Text Placeholder 10">
            <a:extLst>
              <a:ext uri="{FF2B5EF4-FFF2-40B4-BE49-F238E27FC236}">
                <a16:creationId xmlns:a16="http://schemas.microsoft.com/office/drawing/2014/main" id="{DF229B3A-B4DF-81F5-6DA0-F6EBC58582B7}"/>
              </a:ext>
            </a:extLst>
          </p:cNvPr>
          <p:cNvSpPr>
            <a:spLocks noGrp="1"/>
          </p:cNvSpPr>
          <p:nvPr>
            <p:ph type="body" sz="quarter" idx="23" hasCustomPrompt="1"/>
          </p:nvPr>
        </p:nvSpPr>
        <p:spPr>
          <a:xfrm>
            <a:off x="42291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4" name="Text Placeholder 10">
            <a:extLst>
              <a:ext uri="{FF2B5EF4-FFF2-40B4-BE49-F238E27FC236}">
                <a16:creationId xmlns:a16="http://schemas.microsoft.com/office/drawing/2014/main" id="{E102BF5B-899B-831B-62B2-73E8762B1187}"/>
              </a:ext>
            </a:extLst>
          </p:cNvPr>
          <p:cNvSpPr>
            <a:spLocks noGrp="1"/>
          </p:cNvSpPr>
          <p:nvPr>
            <p:ph type="body" sz="quarter" idx="24" hasCustomPrompt="1"/>
          </p:nvPr>
        </p:nvSpPr>
        <p:spPr>
          <a:xfrm>
            <a:off x="76962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sp>
        <p:nvSpPr>
          <p:cNvPr id="8" name="Text Placeholder 10">
            <a:extLst>
              <a:ext uri="{FF2B5EF4-FFF2-40B4-BE49-F238E27FC236}">
                <a16:creationId xmlns:a16="http://schemas.microsoft.com/office/drawing/2014/main" id="{071D0CEC-F282-FA8E-1FE0-390B0F005EA9}"/>
              </a:ext>
            </a:extLst>
          </p:cNvPr>
          <p:cNvSpPr>
            <a:spLocks noGrp="1"/>
          </p:cNvSpPr>
          <p:nvPr>
            <p:ph type="body" sz="quarter" idx="25" hasCustomPrompt="1"/>
          </p:nvPr>
        </p:nvSpPr>
        <p:spPr>
          <a:xfrm>
            <a:off x="11163300" y="2296645"/>
            <a:ext cx="2705100" cy="684107"/>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This is what a two-line</a:t>
            </a:r>
            <a:br>
              <a:rPr lang="en-US" dirty="0"/>
            </a:br>
            <a:r>
              <a:rPr lang="en-US" dirty="0"/>
              <a:t>header looks like.</a:t>
            </a:r>
          </a:p>
        </p:txBody>
      </p:sp>
      <p:cxnSp>
        <p:nvCxnSpPr>
          <p:cNvPr id="5" name="Straight Connector 4">
            <a:extLst>
              <a:ext uri="{FF2B5EF4-FFF2-40B4-BE49-F238E27FC236}">
                <a16:creationId xmlns:a16="http://schemas.microsoft.com/office/drawing/2014/main" id="{13EE18A7-06CA-ACC4-01C0-34E8DDB9E215}"/>
              </a:ext>
            </a:extLst>
          </p:cNvPr>
          <p:cNvCxnSpPr>
            <a:cxnSpLocks/>
          </p:cNvCxnSpPr>
          <p:nvPr userDrawn="1"/>
        </p:nvCxnSpPr>
        <p:spPr>
          <a:xfrm>
            <a:off x="758952"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BE2B10B-B978-0FBB-E87F-77220C9450FB}"/>
              </a:ext>
            </a:extLst>
          </p:cNvPr>
          <p:cNvCxnSpPr>
            <a:cxnSpLocks/>
          </p:cNvCxnSpPr>
          <p:nvPr userDrawn="1"/>
        </p:nvCxnSpPr>
        <p:spPr>
          <a:xfrm>
            <a:off x="4186844"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1E0FFCF-FDC6-D6D0-8D44-6B6BC217FF24}"/>
              </a:ext>
            </a:extLst>
          </p:cNvPr>
          <p:cNvCxnSpPr>
            <a:cxnSpLocks/>
          </p:cNvCxnSpPr>
          <p:nvPr userDrawn="1"/>
        </p:nvCxnSpPr>
        <p:spPr>
          <a:xfrm>
            <a:off x="7678190"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BE254A9-BCBA-E9C1-BD68-C888A34A9BC5}"/>
              </a:ext>
            </a:extLst>
          </p:cNvPr>
          <p:cNvCxnSpPr>
            <a:cxnSpLocks/>
          </p:cNvCxnSpPr>
          <p:nvPr userDrawn="1"/>
        </p:nvCxnSpPr>
        <p:spPr>
          <a:xfrm>
            <a:off x="11119659" y="3210115"/>
            <a:ext cx="2707234"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CE423D88-47C9-38EE-F047-140F24BB294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5" name="Text Placeholder 6">
            <a:extLst>
              <a:ext uri="{FF2B5EF4-FFF2-40B4-BE49-F238E27FC236}">
                <a16:creationId xmlns:a16="http://schemas.microsoft.com/office/drawing/2014/main" id="{D454804F-2CA5-F1D0-4151-211B93CD753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8817053"/>
      </p:ext>
    </p:extLst>
  </p:cSld>
  <p:clrMapOvr>
    <a:masterClrMapping/>
  </p:clrMapOvr>
  <p:extLst>
    <p:ext uri="{DCECCB84-F9BA-43D5-87BE-67443E8EF086}">
      <p15:sldGuideLst xmlns:p15="http://schemas.microsoft.com/office/powerpoint/2012/main">
        <p15:guide id="7" pos="2184" userDrawn="1">
          <p15:clr>
            <a:srgbClr val="FBAE40"/>
          </p15:clr>
        </p15:guide>
        <p15:guide id="8" pos="2664" userDrawn="1">
          <p15:clr>
            <a:srgbClr val="FBAE40"/>
          </p15:clr>
        </p15:guide>
        <p15:guide id="10" pos="6552" userDrawn="1">
          <p15:clr>
            <a:srgbClr val="FBAE40"/>
          </p15:clr>
        </p15:guide>
        <p15:guide id="11" pos="7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Column">
    <p:bg>
      <p:bgPr>
        <a:solidFill>
          <a:schemeClr val="bg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9D437BBD-F8B0-B669-7391-5C46A5CC38CE}"/>
              </a:ext>
            </a:extLst>
          </p:cNvPr>
          <p:cNvSpPr>
            <a:spLocks noGrp="1"/>
          </p:cNvSpPr>
          <p:nvPr>
            <p:ph type="body" sz="quarter" idx="26" hasCustomPrompt="1"/>
          </p:nvPr>
        </p:nvSpPr>
        <p:spPr>
          <a:xfrm>
            <a:off x="762001"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6" name="Text Placeholder 10">
            <a:extLst>
              <a:ext uri="{FF2B5EF4-FFF2-40B4-BE49-F238E27FC236}">
                <a16:creationId xmlns:a16="http://schemas.microsoft.com/office/drawing/2014/main" id="{411A0D88-2E4F-03C0-FD96-5F8A615EDCE4}"/>
              </a:ext>
            </a:extLst>
          </p:cNvPr>
          <p:cNvSpPr>
            <a:spLocks noGrp="1"/>
          </p:cNvSpPr>
          <p:nvPr>
            <p:ph type="body" sz="quarter" idx="27" hasCustomPrompt="1"/>
          </p:nvPr>
        </p:nvSpPr>
        <p:spPr>
          <a:xfrm>
            <a:off x="762001" y="2227120"/>
            <a:ext cx="15240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5" name="Text Placeholder 10">
            <a:extLst>
              <a:ext uri="{FF2B5EF4-FFF2-40B4-BE49-F238E27FC236}">
                <a16:creationId xmlns:a16="http://schemas.microsoft.com/office/drawing/2014/main" id="{DFBE70B0-3DD7-8D7B-51B9-00C7BA3E1573}"/>
              </a:ext>
            </a:extLst>
          </p:cNvPr>
          <p:cNvSpPr>
            <a:spLocks noGrp="1"/>
          </p:cNvSpPr>
          <p:nvPr>
            <p:ph type="body" sz="quarter" idx="28" hasCustomPrompt="1"/>
          </p:nvPr>
        </p:nvSpPr>
        <p:spPr>
          <a:xfrm>
            <a:off x="3067189" y="3439486"/>
            <a:ext cx="1542913"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17" name="Text Placeholder 10">
            <a:extLst>
              <a:ext uri="{FF2B5EF4-FFF2-40B4-BE49-F238E27FC236}">
                <a16:creationId xmlns:a16="http://schemas.microsoft.com/office/drawing/2014/main" id="{B7362460-6A1F-95FF-7774-85DDF091FFFE}"/>
              </a:ext>
            </a:extLst>
          </p:cNvPr>
          <p:cNvSpPr>
            <a:spLocks noGrp="1"/>
          </p:cNvSpPr>
          <p:nvPr>
            <p:ph type="body" sz="quarter" idx="29" hasCustomPrompt="1"/>
          </p:nvPr>
        </p:nvSpPr>
        <p:spPr>
          <a:xfrm>
            <a:off x="3067186" y="2227120"/>
            <a:ext cx="1542916"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4" name="Text Placeholder 10">
            <a:extLst>
              <a:ext uri="{FF2B5EF4-FFF2-40B4-BE49-F238E27FC236}">
                <a16:creationId xmlns:a16="http://schemas.microsoft.com/office/drawing/2014/main" id="{0C4D694B-BCA7-EC29-3D73-D82719B7E095}"/>
              </a:ext>
            </a:extLst>
          </p:cNvPr>
          <p:cNvSpPr>
            <a:spLocks noGrp="1"/>
          </p:cNvSpPr>
          <p:nvPr>
            <p:ph type="body" sz="quarter" idx="30" hasCustomPrompt="1"/>
          </p:nvPr>
        </p:nvSpPr>
        <p:spPr>
          <a:xfrm>
            <a:off x="5410205"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6" name="Text Placeholder 10">
            <a:extLst>
              <a:ext uri="{FF2B5EF4-FFF2-40B4-BE49-F238E27FC236}">
                <a16:creationId xmlns:a16="http://schemas.microsoft.com/office/drawing/2014/main" id="{ED370DF5-2996-5F66-ED51-3F6A332C47A4}"/>
              </a:ext>
            </a:extLst>
          </p:cNvPr>
          <p:cNvSpPr>
            <a:spLocks noGrp="1"/>
          </p:cNvSpPr>
          <p:nvPr>
            <p:ph type="body" sz="quarter" idx="31" hasCustomPrompt="1"/>
          </p:nvPr>
        </p:nvSpPr>
        <p:spPr>
          <a:xfrm>
            <a:off x="5410200" y="2227120"/>
            <a:ext cx="1524000"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8" name="Text Placeholder 10">
            <a:extLst>
              <a:ext uri="{FF2B5EF4-FFF2-40B4-BE49-F238E27FC236}">
                <a16:creationId xmlns:a16="http://schemas.microsoft.com/office/drawing/2014/main" id="{BF0A407B-E5CE-5CCB-5EC9-9F06BB95D74A}"/>
              </a:ext>
            </a:extLst>
          </p:cNvPr>
          <p:cNvSpPr>
            <a:spLocks noGrp="1"/>
          </p:cNvSpPr>
          <p:nvPr>
            <p:ph type="body" sz="quarter" idx="32" hasCustomPrompt="1"/>
          </p:nvPr>
        </p:nvSpPr>
        <p:spPr>
          <a:xfrm>
            <a:off x="7696200" y="3439486"/>
            <a:ext cx="15240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9" name="Text Placeholder 10">
            <a:extLst>
              <a:ext uri="{FF2B5EF4-FFF2-40B4-BE49-F238E27FC236}">
                <a16:creationId xmlns:a16="http://schemas.microsoft.com/office/drawing/2014/main" id="{9B360FF2-18B3-8D8A-267A-033040CE860A}"/>
              </a:ext>
            </a:extLst>
          </p:cNvPr>
          <p:cNvSpPr>
            <a:spLocks noGrp="1"/>
          </p:cNvSpPr>
          <p:nvPr>
            <p:ph type="body" sz="quarter" idx="33" hasCustomPrompt="1"/>
          </p:nvPr>
        </p:nvSpPr>
        <p:spPr>
          <a:xfrm>
            <a:off x="7696195" y="2227120"/>
            <a:ext cx="15239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39" name="Text Placeholder 10">
            <a:extLst>
              <a:ext uri="{FF2B5EF4-FFF2-40B4-BE49-F238E27FC236}">
                <a16:creationId xmlns:a16="http://schemas.microsoft.com/office/drawing/2014/main" id="{FC21DD0D-2D89-432B-B625-7CA654A44CD6}"/>
              </a:ext>
            </a:extLst>
          </p:cNvPr>
          <p:cNvSpPr>
            <a:spLocks noGrp="1"/>
          </p:cNvSpPr>
          <p:nvPr>
            <p:ph type="body" sz="quarter" idx="34" hasCustomPrompt="1"/>
          </p:nvPr>
        </p:nvSpPr>
        <p:spPr>
          <a:xfrm>
            <a:off x="10010529" y="3439486"/>
            <a:ext cx="1524001"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2" name="Text Placeholder 10">
            <a:extLst>
              <a:ext uri="{FF2B5EF4-FFF2-40B4-BE49-F238E27FC236}">
                <a16:creationId xmlns:a16="http://schemas.microsoft.com/office/drawing/2014/main" id="{28423468-8542-1D10-CF4B-DDB89D84AB25}"/>
              </a:ext>
            </a:extLst>
          </p:cNvPr>
          <p:cNvSpPr>
            <a:spLocks noGrp="1"/>
          </p:cNvSpPr>
          <p:nvPr>
            <p:ph type="body" sz="quarter" idx="35" hasCustomPrompt="1"/>
          </p:nvPr>
        </p:nvSpPr>
        <p:spPr>
          <a:xfrm>
            <a:off x="10010526" y="2227120"/>
            <a:ext cx="1533774"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44" name="Text Placeholder 10">
            <a:extLst>
              <a:ext uri="{FF2B5EF4-FFF2-40B4-BE49-F238E27FC236}">
                <a16:creationId xmlns:a16="http://schemas.microsoft.com/office/drawing/2014/main" id="{FAC1F675-CD37-8CC4-D3F2-719800EAAB0F}"/>
              </a:ext>
            </a:extLst>
          </p:cNvPr>
          <p:cNvSpPr>
            <a:spLocks noGrp="1"/>
          </p:cNvSpPr>
          <p:nvPr>
            <p:ph type="body" sz="quarter" idx="36" hasCustomPrompt="1"/>
          </p:nvPr>
        </p:nvSpPr>
        <p:spPr>
          <a:xfrm>
            <a:off x="12306304" y="3439486"/>
            <a:ext cx="1562100" cy="4028114"/>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45" name="Text Placeholder 10">
            <a:extLst>
              <a:ext uri="{FF2B5EF4-FFF2-40B4-BE49-F238E27FC236}">
                <a16:creationId xmlns:a16="http://schemas.microsoft.com/office/drawing/2014/main" id="{713B6020-2610-41DF-21E7-2619A4F7851F}"/>
              </a:ext>
            </a:extLst>
          </p:cNvPr>
          <p:cNvSpPr>
            <a:spLocks noGrp="1"/>
          </p:cNvSpPr>
          <p:nvPr>
            <p:ph type="body" sz="quarter" idx="37" hasCustomPrompt="1"/>
          </p:nvPr>
        </p:nvSpPr>
        <p:spPr>
          <a:xfrm>
            <a:off x="12306300" y="2227120"/>
            <a:ext cx="1562099" cy="756894"/>
          </a:xfrm>
          <a:prstGeom prst="rect">
            <a:avLst/>
          </a:prstGeom>
        </p:spPr>
        <p:txBody>
          <a:bodyPr lIns="0" tIns="0" rIns="0" bIns="0" anchor="b">
            <a:noAutofit/>
          </a:bodyPr>
          <a:lstStyle>
            <a:lvl1pPr marL="0" indent="0">
              <a:lnSpc>
                <a:spcPct val="10000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7" name="Slide Number Placeholder 5">
            <a:extLst>
              <a:ext uri="{FF2B5EF4-FFF2-40B4-BE49-F238E27FC236}">
                <a16:creationId xmlns:a16="http://schemas.microsoft.com/office/drawing/2014/main" id="{0A35BD16-63FB-556B-51F3-5DAA84369F5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F7AB76A2-325B-F1D7-DD98-C2734098E7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49705363-09BD-4A6E-1664-D54F87532150}"/>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184754175"/>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408"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BF70972D-B5D8-A455-FCB7-FD409F5DF38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807113" y="1"/>
            <a:ext cx="7823287" cy="8229599"/>
          </a:xfrm>
          <a:prstGeom prst="rect">
            <a:avLst/>
          </a:prstGeom>
        </p:spPr>
      </p:pic>
      <p:sp>
        <p:nvSpPr>
          <p:cNvPr id="3" name="Rectangle 2">
            <a:extLst>
              <a:ext uri="{FF2B5EF4-FFF2-40B4-BE49-F238E27FC236}">
                <a16:creationId xmlns:a16="http://schemas.microsoft.com/office/drawing/2014/main" id="{6103034A-AE70-7B02-C5CD-2B5DCAA8C5E3}"/>
              </a:ext>
            </a:extLst>
          </p:cNvPr>
          <p:cNvSpPr/>
          <p:nvPr userDrawn="1"/>
        </p:nvSpPr>
        <p:spPr>
          <a:xfrm>
            <a:off x="-1" y="0"/>
            <a:ext cx="6849978" cy="8229600"/>
          </a:xfrm>
          <a:prstGeom prst="rect">
            <a:avLst/>
          </a:prstGeom>
          <a:solidFill>
            <a:srgbClr val="0F3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F75F3AF-81EA-4E78-1B86-55300B28EA3B}"/>
                  </a:ext>
                </a:extLst>
              </p14:cNvPr>
              <p14:cNvContentPartPr/>
              <p14:nvPr userDrawn="1"/>
            </p14:nvContentPartPr>
            <p14:xfrm>
              <a:off x="6908880" y="-385173"/>
              <a:ext cx="18661" cy="18661"/>
            </p14:xfrm>
          </p:contentPart>
        </mc:Choice>
        <mc:Fallback xmlns="">
          <p:pic>
            <p:nvPicPr>
              <p:cNvPr id="6" name="Ink 5">
                <a:extLst>
                  <a:ext uri="{FF2B5EF4-FFF2-40B4-BE49-F238E27FC236}">
                    <a16:creationId xmlns:a16="http://schemas.microsoft.com/office/drawing/2014/main" id="{8F75F3AF-81EA-4E78-1B86-55300B28EA3B}"/>
                  </a:ext>
                </a:extLst>
              </p:cNvPr>
              <p:cNvPicPr/>
              <p:nvPr/>
            </p:nvPicPr>
            <p:blipFill>
              <a:blip r:embed="rId4"/>
              <a:stretch>
                <a:fillRect/>
              </a:stretch>
            </p:blipFill>
            <p:spPr>
              <a:xfrm>
                <a:off x="5975830" y="-518466"/>
                <a:ext cx="1866100" cy="282581"/>
              </a:xfrm>
              <a:prstGeom prst="rect">
                <a:avLst/>
              </a:prstGeom>
            </p:spPr>
          </p:pic>
        </mc:Fallback>
      </mc:AlternateContent>
      <p:sp>
        <p:nvSpPr>
          <p:cNvPr id="2" name="Title 1">
            <a:extLst>
              <a:ext uri="{FF2B5EF4-FFF2-40B4-BE49-F238E27FC236}">
                <a16:creationId xmlns:a16="http://schemas.microsoft.com/office/drawing/2014/main" id="{81194BF0-3C3C-284B-7CF0-4599E1EB5628}"/>
              </a:ext>
            </a:extLst>
          </p:cNvPr>
          <p:cNvSpPr>
            <a:spLocks noGrp="1"/>
          </p:cNvSpPr>
          <p:nvPr>
            <p:ph type="title"/>
          </p:nvPr>
        </p:nvSpPr>
        <p:spPr>
          <a:xfrm>
            <a:off x="1042416" y="3840480"/>
            <a:ext cx="4800600" cy="1417320"/>
          </a:xfrm>
        </p:spPr>
        <p:txBody>
          <a:bodyPr lIns="0" rIns="0" anchor="ctr" anchorCtr="0"/>
          <a:lstStyle>
            <a:lvl1pPr>
              <a:lnSpc>
                <a:spcPct val="90000"/>
              </a:lnSpc>
              <a:defRPr sz="3600">
                <a:solidFill>
                  <a:schemeClr val="bg1"/>
                </a:solidFill>
              </a:defRPr>
            </a:lvl1pPr>
          </a:lstStyle>
          <a:p>
            <a:r>
              <a:rPr lang="en-US" dirty="0"/>
              <a:t>Click to edit Master title style</a:t>
            </a:r>
          </a:p>
        </p:txBody>
      </p:sp>
      <p:sp>
        <p:nvSpPr>
          <p:cNvPr id="5" name="Text Placeholder 18">
            <a:extLst>
              <a:ext uri="{FF2B5EF4-FFF2-40B4-BE49-F238E27FC236}">
                <a16:creationId xmlns:a16="http://schemas.microsoft.com/office/drawing/2014/main" id="{484F5CA3-1987-A0B5-EAAE-3C7EAD4F4BB8}"/>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pic>
        <p:nvPicPr>
          <p:cNvPr id="8" name="Picture 7">
            <a:extLst>
              <a:ext uri="{FF2B5EF4-FFF2-40B4-BE49-F238E27FC236}">
                <a16:creationId xmlns:a16="http://schemas.microsoft.com/office/drawing/2014/main" id="{EA23E24A-7A0C-ADD5-7F86-19912BD1CC98}"/>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412293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ople Highlight">
    <p:bg>
      <p:bgPr>
        <a:solidFill>
          <a:schemeClr val="bg1"/>
        </a:solidFill>
        <a:effectLst/>
      </p:bgPr>
    </p:bg>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226CE31C-8C84-800D-D3C8-BB3EA55BB263}"/>
              </a:ext>
            </a:extLst>
          </p:cNvPr>
          <p:cNvSpPr>
            <a:spLocks noGrp="1"/>
          </p:cNvSpPr>
          <p:nvPr>
            <p:ph type="body" sz="quarter" idx="29" hasCustomPrompt="1"/>
          </p:nvPr>
        </p:nvSpPr>
        <p:spPr>
          <a:xfrm>
            <a:off x="762000" y="7145333"/>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3" name="Text Placeholder 10">
            <a:extLst>
              <a:ext uri="{FF2B5EF4-FFF2-40B4-BE49-F238E27FC236}">
                <a16:creationId xmlns:a16="http://schemas.microsoft.com/office/drawing/2014/main" id="{14714AC0-22D9-85F6-4DE5-57D203732369}"/>
              </a:ext>
            </a:extLst>
          </p:cNvPr>
          <p:cNvSpPr>
            <a:spLocks noGrp="1"/>
          </p:cNvSpPr>
          <p:nvPr>
            <p:ph type="body" sz="quarter" idx="30" hasCustomPrompt="1"/>
          </p:nvPr>
        </p:nvSpPr>
        <p:spPr>
          <a:xfrm>
            <a:off x="762000" y="6565005"/>
            <a:ext cx="1524000" cy="496542"/>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4" name="Picture Placeholder 2">
            <a:extLst>
              <a:ext uri="{FF2B5EF4-FFF2-40B4-BE49-F238E27FC236}">
                <a16:creationId xmlns:a16="http://schemas.microsoft.com/office/drawing/2014/main" id="{7FB10DD6-2DFB-EE94-9D2D-62B5649B23F7}"/>
              </a:ext>
            </a:extLst>
          </p:cNvPr>
          <p:cNvSpPr>
            <a:spLocks noGrp="1"/>
          </p:cNvSpPr>
          <p:nvPr>
            <p:ph type="pic" sz="quarter" idx="31"/>
          </p:nvPr>
        </p:nvSpPr>
        <p:spPr>
          <a:xfrm>
            <a:off x="762000" y="4779063"/>
            <a:ext cx="1524000" cy="1702150"/>
          </a:xfrm>
          <a:prstGeom prst="rect">
            <a:avLst/>
          </a:prstGeom>
        </p:spPr>
        <p:txBody>
          <a:bodyPr/>
          <a:lstStyle>
            <a:lvl1pPr marL="0" indent="0">
              <a:buFontTx/>
              <a:buNone/>
              <a:defRPr/>
            </a:lvl1pPr>
          </a:lstStyle>
          <a:p>
            <a:endParaRPr lang="en-US" dirty="0"/>
          </a:p>
        </p:txBody>
      </p:sp>
      <p:sp>
        <p:nvSpPr>
          <p:cNvPr id="26" name="Text Placeholder 10">
            <a:extLst>
              <a:ext uri="{FF2B5EF4-FFF2-40B4-BE49-F238E27FC236}">
                <a16:creationId xmlns:a16="http://schemas.microsoft.com/office/drawing/2014/main" id="{C2537B16-2856-EF79-EF55-436E77B3AE76}"/>
              </a:ext>
            </a:extLst>
          </p:cNvPr>
          <p:cNvSpPr>
            <a:spLocks noGrp="1"/>
          </p:cNvSpPr>
          <p:nvPr>
            <p:ph type="body" sz="quarter" idx="32" hasCustomPrompt="1"/>
          </p:nvPr>
        </p:nvSpPr>
        <p:spPr>
          <a:xfrm>
            <a:off x="762000" y="4089274"/>
            <a:ext cx="15240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27" name="Text Placeholder 10">
            <a:extLst>
              <a:ext uri="{FF2B5EF4-FFF2-40B4-BE49-F238E27FC236}">
                <a16:creationId xmlns:a16="http://schemas.microsoft.com/office/drawing/2014/main" id="{FD5C6556-78AD-C0EB-7776-5DAD1DE718E0}"/>
              </a:ext>
            </a:extLst>
          </p:cNvPr>
          <p:cNvSpPr>
            <a:spLocks noGrp="1"/>
          </p:cNvSpPr>
          <p:nvPr>
            <p:ph type="body" sz="quarter" idx="33" hasCustomPrompt="1"/>
          </p:nvPr>
        </p:nvSpPr>
        <p:spPr>
          <a:xfrm>
            <a:off x="762000" y="3508942"/>
            <a:ext cx="15240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28" name="Picture Placeholder 2">
            <a:extLst>
              <a:ext uri="{FF2B5EF4-FFF2-40B4-BE49-F238E27FC236}">
                <a16:creationId xmlns:a16="http://schemas.microsoft.com/office/drawing/2014/main" id="{20B06643-F712-CBFC-3BA2-A0777E061581}"/>
              </a:ext>
            </a:extLst>
          </p:cNvPr>
          <p:cNvSpPr>
            <a:spLocks noGrp="1"/>
          </p:cNvSpPr>
          <p:nvPr>
            <p:ph type="pic" sz="quarter" idx="34"/>
          </p:nvPr>
        </p:nvSpPr>
        <p:spPr>
          <a:xfrm>
            <a:off x="762000" y="1723002"/>
            <a:ext cx="1524000" cy="1702150"/>
          </a:xfrm>
          <a:prstGeom prst="rect">
            <a:avLst/>
          </a:prstGeom>
        </p:spPr>
        <p:txBody>
          <a:bodyPr/>
          <a:lstStyle>
            <a:lvl1pPr marL="0" indent="0">
              <a:buFontTx/>
              <a:buNone/>
              <a:defRPr/>
            </a:lvl1pPr>
          </a:lstStyle>
          <a:p>
            <a:endParaRPr lang="en-US" dirty="0"/>
          </a:p>
        </p:txBody>
      </p:sp>
      <p:sp>
        <p:nvSpPr>
          <p:cNvPr id="29" name="Text Placeholder 10">
            <a:extLst>
              <a:ext uri="{FF2B5EF4-FFF2-40B4-BE49-F238E27FC236}">
                <a16:creationId xmlns:a16="http://schemas.microsoft.com/office/drawing/2014/main" id="{36956C81-7622-247D-EF53-9DC87E578F52}"/>
              </a:ext>
            </a:extLst>
          </p:cNvPr>
          <p:cNvSpPr>
            <a:spLocks noGrp="1"/>
          </p:cNvSpPr>
          <p:nvPr>
            <p:ph type="body" sz="quarter" idx="35" hasCustomPrompt="1"/>
          </p:nvPr>
        </p:nvSpPr>
        <p:spPr>
          <a:xfrm>
            <a:off x="306705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0" name="Text Placeholder 10">
            <a:extLst>
              <a:ext uri="{FF2B5EF4-FFF2-40B4-BE49-F238E27FC236}">
                <a16:creationId xmlns:a16="http://schemas.microsoft.com/office/drawing/2014/main" id="{FA06DC33-74A4-632E-8C8B-924044802EA3}"/>
              </a:ext>
            </a:extLst>
          </p:cNvPr>
          <p:cNvSpPr>
            <a:spLocks noGrp="1"/>
          </p:cNvSpPr>
          <p:nvPr>
            <p:ph type="body" sz="quarter" idx="36" hasCustomPrompt="1"/>
          </p:nvPr>
        </p:nvSpPr>
        <p:spPr>
          <a:xfrm>
            <a:off x="306705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1" name="Picture Placeholder 2">
            <a:extLst>
              <a:ext uri="{FF2B5EF4-FFF2-40B4-BE49-F238E27FC236}">
                <a16:creationId xmlns:a16="http://schemas.microsoft.com/office/drawing/2014/main" id="{15E0744F-1F05-9FCB-56EA-521425C9CF90}"/>
              </a:ext>
            </a:extLst>
          </p:cNvPr>
          <p:cNvSpPr>
            <a:spLocks noGrp="1"/>
          </p:cNvSpPr>
          <p:nvPr>
            <p:ph type="pic" sz="quarter" idx="37"/>
          </p:nvPr>
        </p:nvSpPr>
        <p:spPr>
          <a:xfrm>
            <a:off x="3067050" y="4779063"/>
            <a:ext cx="1543050" cy="1702150"/>
          </a:xfrm>
          <a:prstGeom prst="rect">
            <a:avLst/>
          </a:prstGeom>
        </p:spPr>
        <p:txBody>
          <a:bodyPr/>
          <a:lstStyle>
            <a:lvl1pPr marL="0" indent="0">
              <a:buFontTx/>
              <a:buNone/>
              <a:defRPr/>
            </a:lvl1pPr>
          </a:lstStyle>
          <a:p>
            <a:endParaRPr lang="en-US" dirty="0"/>
          </a:p>
        </p:txBody>
      </p:sp>
      <p:sp>
        <p:nvSpPr>
          <p:cNvPr id="32" name="Text Placeholder 10">
            <a:extLst>
              <a:ext uri="{FF2B5EF4-FFF2-40B4-BE49-F238E27FC236}">
                <a16:creationId xmlns:a16="http://schemas.microsoft.com/office/drawing/2014/main" id="{281C3A79-33B1-61D2-374E-D8A436A4035F}"/>
              </a:ext>
            </a:extLst>
          </p:cNvPr>
          <p:cNvSpPr>
            <a:spLocks noGrp="1"/>
          </p:cNvSpPr>
          <p:nvPr>
            <p:ph type="body" sz="quarter" idx="38" hasCustomPrompt="1"/>
          </p:nvPr>
        </p:nvSpPr>
        <p:spPr>
          <a:xfrm>
            <a:off x="306705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38" name="Text Placeholder 10">
            <a:extLst>
              <a:ext uri="{FF2B5EF4-FFF2-40B4-BE49-F238E27FC236}">
                <a16:creationId xmlns:a16="http://schemas.microsoft.com/office/drawing/2014/main" id="{8A213EEE-8154-98B9-4BF1-E15B71F2AC36}"/>
              </a:ext>
            </a:extLst>
          </p:cNvPr>
          <p:cNvSpPr>
            <a:spLocks noGrp="1"/>
          </p:cNvSpPr>
          <p:nvPr>
            <p:ph type="body" sz="quarter" idx="39" hasCustomPrompt="1"/>
          </p:nvPr>
        </p:nvSpPr>
        <p:spPr>
          <a:xfrm>
            <a:off x="306705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39" name="Picture Placeholder 2">
            <a:extLst>
              <a:ext uri="{FF2B5EF4-FFF2-40B4-BE49-F238E27FC236}">
                <a16:creationId xmlns:a16="http://schemas.microsoft.com/office/drawing/2014/main" id="{D1AFAFEC-1492-1795-9C3F-3392F5B02DD3}"/>
              </a:ext>
            </a:extLst>
          </p:cNvPr>
          <p:cNvSpPr>
            <a:spLocks noGrp="1"/>
          </p:cNvSpPr>
          <p:nvPr>
            <p:ph type="pic" sz="quarter" idx="40"/>
          </p:nvPr>
        </p:nvSpPr>
        <p:spPr>
          <a:xfrm>
            <a:off x="3067050" y="1723002"/>
            <a:ext cx="1543050" cy="1702150"/>
          </a:xfrm>
          <a:prstGeom prst="rect">
            <a:avLst/>
          </a:prstGeom>
        </p:spPr>
        <p:txBody>
          <a:bodyPr/>
          <a:lstStyle>
            <a:lvl1pPr marL="0" indent="0">
              <a:buFontTx/>
              <a:buNone/>
              <a:defRPr/>
            </a:lvl1pPr>
          </a:lstStyle>
          <a:p>
            <a:endParaRPr lang="en-US" dirty="0"/>
          </a:p>
        </p:txBody>
      </p:sp>
      <p:sp>
        <p:nvSpPr>
          <p:cNvPr id="42" name="Text Placeholder 10">
            <a:extLst>
              <a:ext uri="{FF2B5EF4-FFF2-40B4-BE49-F238E27FC236}">
                <a16:creationId xmlns:a16="http://schemas.microsoft.com/office/drawing/2014/main" id="{D055F24D-A8D4-932A-8737-A27C6DA51534}"/>
              </a:ext>
            </a:extLst>
          </p:cNvPr>
          <p:cNvSpPr>
            <a:spLocks noGrp="1"/>
          </p:cNvSpPr>
          <p:nvPr>
            <p:ph type="body" sz="quarter" idx="41" hasCustomPrompt="1"/>
          </p:nvPr>
        </p:nvSpPr>
        <p:spPr>
          <a:xfrm>
            <a:off x="5372100" y="7145333"/>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3" name="Text Placeholder 10">
            <a:extLst>
              <a:ext uri="{FF2B5EF4-FFF2-40B4-BE49-F238E27FC236}">
                <a16:creationId xmlns:a16="http://schemas.microsoft.com/office/drawing/2014/main" id="{7B929560-4764-87B4-8557-1F3B50EA539F}"/>
              </a:ext>
            </a:extLst>
          </p:cNvPr>
          <p:cNvSpPr>
            <a:spLocks noGrp="1"/>
          </p:cNvSpPr>
          <p:nvPr>
            <p:ph type="body" sz="quarter" idx="42" hasCustomPrompt="1"/>
          </p:nvPr>
        </p:nvSpPr>
        <p:spPr>
          <a:xfrm>
            <a:off x="5372100" y="6565005"/>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4" name="Picture Placeholder 2">
            <a:extLst>
              <a:ext uri="{FF2B5EF4-FFF2-40B4-BE49-F238E27FC236}">
                <a16:creationId xmlns:a16="http://schemas.microsoft.com/office/drawing/2014/main" id="{309A582B-5E23-BC50-5CA7-CBAB74A0B170}"/>
              </a:ext>
            </a:extLst>
          </p:cNvPr>
          <p:cNvSpPr>
            <a:spLocks noGrp="1"/>
          </p:cNvSpPr>
          <p:nvPr>
            <p:ph type="pic" sz="quarter" idx="43"/>
          </p:nvPr>
        </p:nvSpPr>
        <p:spPr>
          <a:xfrm>
            <a:off x="5372100" y="4779063"/>
            <a:ext cx="1562100" cy="1702150"/>
          </a:xfrm>
          <a:prstGeom prst="rect">
            <a:avLst/>
          </a:prstGeom>
        </p:spPr>
        <p:txBody>
          <a:bodyPr/>
          <a:lstStyle>
            <a:lvl1pPr marL="0" indent="0">
              <a:buFontTx/>
              <a:buNone/>
              <a:defRPr/>
            </a:lvl1pPr>
          </a:lstStyle>
          <a:p>
            <a:endParaRPr lang="en-US" dirty="0"/>
          </a:p>
        </p:txBody>
      </p:sp>
      <p:sp>
        <p:nvSpPr>
          <p:cNvPr id="45" name="Text Placeholder 10">
            <a:extLst>
              <a:ext uri="{FF2B5EF4-FFF2-40B4-BE49-F238E27FC236}">
                <a16:creationId xmlns:a16="http://schemas.microsoft.com/office/drawing/2014/main" id="{0ECB2078-790C-89DA-7E63-A97EBF27F5C1}"/>
              </a:ext>
            </a:extLst>
          </p:cNvPr>
          <p:cNvSpPr>
            <a:spLocks noGrp="1"/>
          </p:cNvSpPr>
          <p:nvPr>
            <p:ph type="body" sz="quarter" idx="44" hasCustomPrompt="1"/>
          </p:nvPr>
        </p:nvSpPr>
        <p:spPr>
          <a:xfrm>
            <a:off x="5372100" y="4089274"/>
            <a:ext cx="156210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6" name="Text Placeholder 10">
            <a:extLst>
              <a:ext uri="{FF2B5EF4-FFF2-40B4-BE49-F238E27FC236}">
                <a16:creationId xmlns:a16="http://schemas.microsoft.com/office/drawing/2014/main" id="{4BAB4EB8-5506-F367-11C2-FE2BFF91E090}"/>
              </a:ext>
            </a:extLst>
          </p:cNvPr>
          <p:cNvSpPr>
            <a:spLocks noGrp="1"/>
          </p:cNvSpPr>
          <p:nvPr>
            <p:ph type="body" sz="quarter" idx="45" hasCustomPrompt="1"/>
          </p:nvPr>
        </p:nvSpPr>
        <p:spPr>
          <a:xfrm>
            <a:off x="5372100" y="3508942"/>
            <a:ext cx="156210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47" name="Picture Placeholder 2">
            <a:extLst>
              <a:ext uri="{FF2B5EF4-FFF2-40B4-BE49-F238E27FC236}">
                <a16:creationId xmlns:a16="http://schemas.microsoft.com/office/drawing/2014/main" id="{C4270AFF-292E-1191-F4F3-46F0E8A10F41}"/>
              </a:ext>
            </a:extLst>
          </p:cNvPr>
          <p:cNvSpPr>
            <a:spLocks noGrp="1"/>
          </p:cNvSpPr>
          <p:nvPr>
            <p:ph type="pic" sz="quarter" idx="46"/>
          </p:nvPr>
        </p:nvSpPr>
        <p:spPr>
          <a:xfrm>
            <a:off x="5372100" y="1723002"/>
            <a:ext cx="1562100" cy="1702150"/>
          </a:xfrm>
          <a:prstGeom prst="rect">
            <a:avLst/>
          </a:prstGeom>
        </p:spPr>
        <p:txBody>
          <a:bodyPr/>
          <a:lstStyle>
            <a:lvl1pPr marL="0" indent="0">
              <a:buFontTx/>
              <a:buNone/>
              <a:defRPr/>
            </a:lvl1pPr>
          </a:lstStyle>
          <a:p>
            <a:endParaRPr lang="en-US" dirty="0"/>
          </a:p>
        </p:txBody>
      </p:sp>
      <p:sp>
        <p:nvSpPr>
          <p:cNvPr id="48" name="Text Placeholder 10">
            <a:extLst>
              <a:ext uri="{FF2B5EF4-FFF2-40B4-BE49-F238E27FC236}">
                <a16:creationId xmlns:a16="http://schemas.microsoft.com/office/drawing/2014/main" id="{79014D7E-E3AB-2D31-97C0-4B89F9690AF4}"/>
              </a:ext>
            </a:extLst>
          </p:cNvPr>
          <p:cNvSpPr>
            <a:spLocks noGrp="1"/>
          </p:cNvSpPr>
          <p:nvPr>
            <p:ph type="body" sz="quarter" idx="47" hasCustomPrompt="1"/>
          </p:nvPr>
        </p:nvSpPr>
        <p:spPr>
          <a:xfrm>
            <a:off x="7696200" y="7145333"/>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49" name="Text Placeholder 10">
            <a:extLst>
              <a:ext uri="{FF2B5EF4-FFF2-40B4-BE49-F238E27FC236}">
                <a16:creationId xmlns:a16="http://schemas.microsoft.com/office/drawing/2014/main" id="{13F7F32B-C82D-FC06-FC3E-786A18A9B5FD}"/>
              </a:ext>
            </a:extLst>
          </p:cNvPr>
          <p:cNvSpPr>
            <a:spLocks noGrp="1"/>
          </p:cNvSpPr>
          <p:nvPr>
            <p:ph type="body" sz="quarter" idx="48" hasCustomPrompt="1"/>
          </p:nvPr>
        </p:nvSpPr>
        <p:spPr>
          <a:xfrm>
            <a:off x="7696200" y="6565005"/>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0" name="Picture Placeholder 2">
            <a:extLst>
              <a:ext uri="{FF2B5EF4-FFF2-40B4-BE49-F238E27FC236}">
                <a16:creationId xmlns:a16="http://schemas.microsoft.com/office/drawing/2014/main" id="{311F2BB3-769B-DAE1-0AC5-E4F981923E3B}"/>
              </a:ext>
            </a:extLst>
          </p:cNvPr>
          <p:cNvSpPr>
            <a:spLocks noGrp="1"/>
          </p:cNvSpPr>
          <p:nvPr>
            <p:ph type="pic" sz="quarter" idx="49"/>
          </p:nvPr>
        </p:nvSpPr>
        <p:spPr>
          <a:xfrm>
            <a:off x="7696200" y="4779063"/>
            <a:ext cx="1543050" cy="1702150"/>
          </a:xfrm>
          <a:prstGeom prst="rect">
            <a:avLst/>
          </a:prstGeom>
        </p:spPr>
        <p:txBody>
          <a:bodyPr/>
          <a:lstStyle>
            <a:lvl1pPr marL="0" indent="0">
              <a:buFontTx/>
              <a:buNone/>
              <a:defRPr/>
            </a:lvl1pPr>
          </a:lstStyle>
          <a:p>
            <a:endParaRPr lang="en-US" dirty="0"/>
          </a:p>
        </p:txBody>
      </p:sp>
      <p:sp>
        <p:nvSpPr>
          <p:cNvPr id="51" name="Text Placeholder 10">
            <a:extLst>
              <a:ext uri="{FF2B5EF4-FFF2-40B4-BE49-F238E27FC236}">
                <a16:creationId xmlns:a16="http://schemas.microsoft.com/office/drawing/2014/main" id="{49FAEFE3-6094-C834-1B89-C8E7103B797A}"/>
              </a:ext>
            </a:extLst>
          </p:cNvPr>
          <p:cNvSpPr>
            <a:spLocks noGrp="1"/>
          </p:cNvSpPr>
          <p:nvPr>
            <p:ph type="body" sz="quarter" idx="50" hasCustomPrompt="1"/>
          </p:nvPr>
        </p:nvSpPr>
        <p:spPr>
          <a:xfrm>
            <a:off x="7696200" y="4089274"/>
            <a:ext cx="1543050"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2" name="Text Placeholder 10">
            <a:extLst>
              <a:ext uri="{FF2B5EF4-FFF2-40B4-BE49-F238E27FC236}">
                <a16:creationId xmlns:a16="http://schemas.microsoft.com/office/drawing/2014/main" id="{4F1B1D42-A8CD-A16A-F4B6-DCBCD8052533}"/>
              </a:ext>
            </a:extLst>
          </p:cNvPr>
          <p:cNvSpPr>
            <a:spLocks noGrp="1"/>
          </p:cNvSpPr>
          <p:nvPr>
            <p:ph type="body" sz="quarter" idx="51" hasCustomPrompt="1"/>
          </p:nvPr>
        </p:nvSpPr>
        <p:spPr>
          <a:xfrm>
            <a:off x="7696200" y="3508942"/>
            <a:ext cx="1543050"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3" name="Picture Placeholder 2">
            <a:extLst>
              <a:ext uri="{FF2B5EF4-FFF2-40B4-BE49-F238E27FC236}">
                <a16:creationId xmlns:a16="http://schemas.microsoft.com/office/drawing/2014/main" id="{1F374B34-A6E9-DFE5-4584-65C9F676D3C9}"/>
              </a:ext>
            </a:extLst>
          </p:cNvPr>
          <p:cNvSpPr>
            <a:spLocks noGrp="1"/>
          </p:cNvSpPr>
          <p:nvPr>
            <p:ph type="pic" sz="quarter" idx="52"/>
          </p:nvPr>
        </p:nvSpPr>
        <p:spPr>
          <a:xfrm>
            <a:off x="7696200" y="1723002"/>
            <a:ext cx="1543050" cy="1702150"/>
          </a:xfrm>
          <a:prstGeom prst="rect">
            <a:avLst/>
          </a:prstGeom>
        </p:spPr>
        <p:txBody>
          <a:bodyPr/>
          <a:lstStyle>
            <a:lvl1pPr marL="0" indent="0">
              <a:buFontTx/>
              <a:buNone/>
              <a:defRPr/>
            </a:lvl1pPr>
          </a:lstStyle>
          <a:p>
            <a:endParaRPr lang="en-US" dirty="0"/>
          </a:p>
        </p:txBody>
      </p:sp>
      <p:sp>
        <p:nvSpPr>
          <p:cNvPr id="54" name="Text Placeholder 10">
            <a:extLst>
              <a:ext uri="{FF2B5EF4-FFF2-40B4-BE49-F238E27FC236}">
                <a16:creationId xmlns:a16="http://schemas.microsoft.com/office/drawing/2014/main" id="{2025374F-4EC6-3592-6FD5-562D5FF469F3}"/>
              </a:ext>
            </a:extLst>
          </p:cNvPr>
          <p:cNvSpPr>
            <a:spLocks noGrp="1"/>
          </p:cNvSpPr>
          <p:nvPr>
            <p:ph type="body" sz="quarter" idx="53" hasCustomPrompt="1"/>
          </p:nvPr>
        </p:nvSpPr>
        <p:spPr>
          <a:xfrm>
            <a:off x="9990607" y="7145333"/>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5" name="Text Placeholder 10">
            <a:extLst>
              <a:ext uri="{FF2B5EF4-FFF2-40B4-BE49-F238E27FC236}">
                <a16:creationId xmlns:a16="http://schemas.microsoft.com/office/drawing/2014/main" id="{23B525AF-B116-BCBF-2FD7-62E21E3282D7}"/>
              </a:ext>
            </a:extLst>
          </p:cNvPr>
          <p:cNvSpPr>
            <a:spLocks noGrp="1"/>
          </p:cNvSpPr>
          <p:nvPr>
            <p:ph type="body" sz="quarter" idx="54" hasCustomPrompt="1"/>
          </p:nvPr>
        </p:nvSpPr>
        <p:spPr>
          <a:xfrm>
            <a:off x="9990607" y="6565005"/>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6" name="Picture Placeholder 2">
            <a:extLst>
              <a:ext uri="{FF2B5EF4-FFF2-40B4-BE49-F238E27FC236}">
                <a16:creationId xmlns:a16="http://schemas.microsoft.com/office/drawing/2014/main" id="{27449033-92E2-978D-68B4-805C7950E234}"/>
              </a:ext>
            </a:extLst>
          </p:cNvPr>
          <p:cNvSpPr>
            <a:spLocks noGrp="1"/>
          </p:cNvSpPr>
          <p:nvPr>
            <p:ph type="pic" sz="quarter" idx="55"/>
          </p:nvPr>
        </p:nvSpPr>
        <p:spPr>
          <a:xfrm>
            <a:off x="9990607" y="4779063"/>
            <a:ext cx="1572743" cy="1702150"/>
          </a:xfrm>
          <a:prstGeom prst="rect">
            <a:avLst/>
          </a:prstGeom>
        </p:spPr>
        <p:txBody>
          <a:bodyPr/>
          <a:lstStyle>
            <a:lvl1pPr marL="0" indent="0">
              <a:buFontTx/>
              <a:buNone/>
              <a:defRPr/>
            </a:lvl1pPr>
          </a:lstStyle>
          <a:p>
            <a:endParaRPr lang="en-US" dirty="0"/>
          </a:p>
        </p:txBody>
      </p:sp>
      <p:sp>
        <p:nvSpPr>
          <p:cNvPr id="57" name="Text Placeholder 10">
            <a:extLst>
              <a:ext uri="{FF2B5EF4-FFF2-40B4-BE49-F238E27FC236}">
                <a16:creationId xmlns:a16="http://schemas.microsoft.com/office/drawing/2014/main" id="{B254FF34-6700-B340-42CC-09D8B8DBB975}"/>
              </a:ext>
            </a:extLst>
          </p:cNvPr>
          <p:cNvSpPr>
            <a:spLocks noGrp="1"/>
          </p:cNvSpPr>
          <p:nvPr>
            <p:ph type="body" sz="quarter" idx="56" hasCustomPrompt="1"/>
          </p:nvPr>
        </p:nvSpPr>
        <p:spPr>
          <a:xfrm>
            <a:off x="9990607" y="4089274"/>
            <a:ext cx="1572743"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58" name="Text Placeholder 10">
            <a:extLst>
              <a:ext uri="{FF2B5EF4-FFF2-40B4-BE49-F238E27FC236}">
                <a16:creationId xmlns:a16="http://schemas.microsoft.com/office/drawing/2014/main" id="{F0C65590-FDAD-3BA9-C8C7-0E4287739427}"/>
              </a:ext>
            </a:extLst>
          </p:cNvPr>
          <p:cNvSpPr>
            <a:spLocks noGrp="1"/>
          </p:cNvSpPr>
          <p:nvPr>
            <p:ph type="body" sz="quarter" idx="57" hasCustomPrompt="1"/>
          </p:nvPr>
        </p:nvSpPr>
        <p:spPr>
          <a:xfrm>
            <a:off x="9990607" y="3508942"/>
            <a:ext cx="1572743"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59" name="Picture Placeholder 2">
            <a:extLst>
              <a:ext uri="{FF2B5EF4-FFF2-40B4-BE49-F238E27FC236}">
                <a16:creationId xmlns:a16="http://schemas.microsoft.com/office/drawing/2014/main" id="{17A00CAF-B591-6FF7-9339-FEE72672C82D}"/>
              </a:ext>
            </a:extLst>
          </p:cNvPr>
          <p:cNvSpPr>
            <a:spLocks noGrp="1"/>
          </p:cNvSpPr>
          <p:nvPr>
            <p:ph type="pic" sz="quarter" idx="58"/>
          </p:nvPr>
        </p:nvSpPr>
        <p:spPr>
          <a:xfrm>
            <a:off x="9990607" y="1723002"/>
            <a:ext cx="1572743" cy="1702150"/>
          </a:xfrm>
          <a:prstGeom prst="rect">
            <a:avLst/>
          </a:prstGeom>
        </p:spPr>
        <p:txBody>
          <a:bodyPr/>
          <a:lstStyle>
            <a:lvl1pPr marL="0" indent="0">
              <a:buFontTx/>
              <a:buNone/>
              <a:defRPr/>
            </a:lvl1pPr>
          </a:lstStyle>
          <a:p>
            <a:endParaRPr lang="en-US" dirty="0"/>
          </a:p>
        </p:txBody>
      </p:sp>
      <p:sp>
        <p:nvSpPr>
          <p:cNvPr id="60" name="Text Placeholder 10">
            <a:extLst>
              <a:ext uri="{FF2B5EF4-FFF2-40B4-BE49-F238E27FC236}">
                <a16:creationId xmlns:a16="http://schemas.microsoft.com/office/drawing/2014/main" id="{047B8020-BF1B-EF02-9927-236D516A1836}"/>
              </a:ext>
            </a:extLst>
          </p:cNvPr>
          <p:cNvSpPr>
            <a:spLocks noGrp="1"/>
          </p:cNvSpPr>
          <p:nvPr>
            <p:ph type="body" sz="quarter" idx="59" hasCustomPrompt="1"/>
          </p:nvPr>
        </p:nvSpPr>
        <p:spPr>
          <a:xfrm>
            <a:off x="12314707" y="7145333"/>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1" name="Text Placeholder 10">
            <a:extLst>
              <a:ext uri="{FF2B5EF4-FFF2-40B4-BE49-F238E27FC236}">
                <a16:creationId xmlns:a16="http://schemas.microsoft.com/office/drawing/2014/main" id="{C6EB6668-9309-290C-2049-FA559B37AB11}"/>
              </a:ext>
            </a:extLst>
          </p:cNvPr>
          <p:cNvSpPr>
            <a:spLocks noGrp="1"/>
          </p:cNvSpPr>
          <p:nvPr>
            <p:ph type="body" sz="quarter" idx="60" hasCustomPrompt="1"/>
          </p:nvPr>
        </p:nvSpPr>
        <p:spPr>
          <a:xfrm>
            <a:off x="12314707" y="6565005"/>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2" name="Picture Placeholder 2">
            <a:extLst>
              <a:ext uri="{FF2B5EF4-FFF2-40B4-BE49-F238E27FC236}">
                <a16:creationId xmlns:a16="http://schemas.microsoft.com/office/drawing/2014/main" id="{E1D6938C-027C-1DBC-4FF7-A3976E5EC986}"/>
              </a:ext>
            </a:extLst>
          </p:cNvPr>
          <p:cNvSpPr>
            <a:spLocks noGrp="1"/>
          </p:cNvSpPr>
          <p:nvPr>
            <p:ph type="pic" sz="quarter" idx="61"/>
          </p:nvPr>
        </p:nvSpPr>
        <p:spPr>
          <a:xfrm>
            <a:off x="12325349" y="4779063"/>
            <a:ext cx="1543049" cy="1702150"/>
          </a:xfrm>
          <a:prstGeom prst="rect">
            <a:avLst/>
          </a:prstGeom>
        </p:spPr>
        <p:txBody>
          <a:bodyPr/>
          <a:lstStyle>
            <a:lvl1pPr marL="0" indent="0">
              <a:buFontTx/>
              <a:buNone/>
              <a:defRPr/>
            </a:lvl1pPr>
          </a:lstStyle>
          <a:p>
            <a:endParaRPr lang="en-US" dirty="0"/>
          </a:p>
        </p:txBody>
      </p:sp>
      <p:sp>
        <p:nvSpPr>
          <p:cNvPr id="63" name="Text Placeholder 10">
            <a:extLst>
              <a:ext uri="{FF2B5EF4-FFF2-40B4-BE49-F238E27FC236}">
                <a16:creationId xmlns:a16="http://schemas.microsoft.com/office/drawing/2014/main" id="{E1D7DD9E-A5BF-CE4F-DFE3-98CC2D703C4E}"/>
              </a:ext>
            </a:extLst>
          </p:cNvPr>
          <p:cNvSpPr>
            <a:spLocks noGrp="1"/>
          </p:cNvSpPr>
          <p:nvPr>
            <p:ph type="body" sz="quarter" idx="62" hasCustomPrompt="1"/>
          </p:nvPr>
        </p:nvSpPr>
        <p:spPr>
          <a:xfrm>
            <a:off x="12314707" y="4089274"/>
            <a:ext cx="1553692" cy="322267"/>
          </a:xfrm>
          <a:prstGeom prst="rect">
            <a:avLst/>
          </a:prstGeom>
        </p:spPr>
        <p:txBody>
          <a:bodyPr lIns="0" tIns="0" rIns="0" bIns="0">
            <a:noAutofit/>
          </a:bodyPr>
          <a:lstStyle>
            <a:lvl1pPr marL="0" indent="0">
              <a:lnSpc>
                <a:spcPts val="1440"/>
              </a:lnSpc>
              <a:buNone/>
              <a:defRPr sz="1000" b="0" i="0">
                <a:latin typeface="Arial" panose="020B0604020202020204" pitchFamily="34" charset="0"/>
                <a:cs typeface="Arial" panose="020B0604020202020204" pitchFamily="34" charset="0"/>
              </a:defRPr>
            </a:lvl1pPr>
          </a:lstStyle>
          <a:p>
            <a:pPr lvl="0"/>
            <a:r>
              <a:rPr lang="en-US"/>
              <a:t>Add some small copy here</a:t>
            </a:r>
          </a:p>
        </p:txBody>
      </p:sp>
      <p:sp>
        <p:nvSpPr>
          <p:cNvPr id="64" name="Text Placeholder 10">
            <a:extLst>
              <a:ext uri="{FF2B5EF4-FFF2-40B4-BE49-F238E27FC236}">
                <a16:creationId xmlns:a16="http://schemas.microsoft.com/office/drawing/2014/main" id="{BFAD9FCA-FD0C-70F1-ACD9-03CBA00F8973}"/>
              </a:ext>
            </a:extLst>
          </p:cNvPr>
          <p:cNvSpPr>
            <a:spLocks noGrp="1"/>
          </p:cNvSpPr>
          <p:nvPr>
            <p:ph type="body" sz="quarter" idx="63" hasCustomPrompt="1"/>
          </p:nvPr>
        </p:nvSpPr>
        <p:spPr>
          <a:xfrm>
            <a:off x="12314707" y="3508942"/>
            <a:ext cx="1553692" cy="496542"/>
          </a:xfrm>
          <a:prstGeom prst="rect">
            <a:avLst/>
          </a:prstGeom>
        </p:spPr>
        <p:txBody>
          <a:bodyPr lIns="0" tIns="0" rIns="0" bIns="0" anchor="t">
            <a:noAutofit/>
          </a:bodyPr>
          <a:lstStyle>
            <a:lvl1pPr marL="0" indent="0">
              <a:lnSpc>
                <a:spcPts val="204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a:t>Add Name in the Box</a:t>
            </a:r>
          </a:p>
        </p:txBody>
      </p:sp>
      <p:sp>
        <p:nvSpPr>
          <p:cNvPr id="65" name="Picture Placeholder 2">
            <a:extLst>
              <a:ext uri="{FF2B5EF4-FFF2-40B4-BE49-F238E27FC236}">
                <a16:creationId xmlns:a16="http://schemas.microsoft.com/office/drawing/2014/main" id="{268C5904-61FE-AFC2-B356-52F27DE96D63}"/>
              </a:ext>
            </a:extLst>
          </p:cNvPr>
          <p:cNvSpPr>
            <a:spLocks noGrp="1"/>
          </p:cNvSpPr>
          <p:nvPr>
            <p:ph type="pic" sz="quarter" idx="64"/>
          </p:nvPr>
        </p:nvSpPr>
        <p:spPr>
          <a:xfrm>
            <a:off x="12325349" y="1723002"/>
            <a:ext cx="1543049" cy="1702150"/>
          </a:xfrm>
          <a:prstGeom prst="rect">
            <a:avLst/>
          </a:prstGeom>
        </p:spPr>
        <p:txBody>
          <a:bodyPr/>
          <a:lstStyle>
            <a:lvl1pPr marL="0" indent="0">
              <a:buFontTx/>
              <a:buNone/>
              <a:defRPr/>
            </a:lvl1pPr>
          </a:lstStyle>
          <a:p>
            <a:endParaRPr lang="en-US" dirty="0"/>
          </a:p>
        </p:txBody>
      </p:sp>
      <p:sp>
        <p:nvSpPr>
          <p:cNvPr id="2" name="Slide Number Placeholder 5">
            <a:extLst>
              <a:ext uri="{FF2B5EF4-FFF2-40B4-BE49-F238E27FC236}">
                <a16:creationId xmlns:a16="http://schemas.microsoft.com/office/drawing/2014/main" id="{D7DDAEBB-6F86-B911-B083-0B4EE37A021A}"/>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9E60BB59-706B-8C7D-5BEB-9A832D8DA77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20180AB3-608F-E08A-E2E2-0B4598217C3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912711552"/>
      </p:ext>
    </p:extLst>
  </p:cSld>
  <p:clrMapOvr>
    <a:masterClrMapping/>
  </p:clrMapOvr>
  <p:extLst>
    <p:ext uri="{DCECCB84-F9BA-43D5-87BE-67443E8EF086}">
      <p15:sldGuideLst xmlns:p15="http://schemas.microsoft.com/office/powerpoint/2012/main">
        <p15:guide id="8" pos="1440" userDrawn="1">
          <p15:clr>
            <a:srgbClr val="FBAE40"/>
          </p15:clr>
        </p15:guide>
        <p15:guide id="14" pos="5808" userDrawn="1">
          <p15:clr>
            <a:srgbClr val="FBAE40"/>
          </p15:clr>
        </p15:guide>
        <p15:guide id="15" pos="6288" userDrawn="1">
          <p15:clr>
            <a:srgbClr val="FBAE40"/>
          </p15:clr>
        </p15:guide>
        <p15:guide id="16" pos="7272" userDrawn="1">
          <p15:clr>
            <a:srgbClr val="FBAE40"/>
          </p15:clr>
        </p15:guide>
        <p15:guide id="17" pos="3384" userDrawn="1">
          <p15:clr>
            <a:srgbClr val="FBAE40"/>
          </p15:clr>
        </p15:guide>
        <p15:guide id="18" pos="1920" userDrawn="1">
          <p15:clr>
            <a:srgbClr val="FBAE40"/>
          </p15:clr>
        </p15:guide>
        <p15:guide id="21" pos="2904" userDrawn="1">
          <p15:clr>
            <a:srgbClr val="FBAE40"/>
          </p15:clr>
        </p15:guide>
        <p15:guide id="22" pos="775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Column_Image Coll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3B32A71-C43C-F8E7-53D4-96A88E5CCA1B}"/>
              </a:ext>
            </a:extLst>
          </p:cNvPr>
          <p:cNvSpPr>
            <a:spLocks noGrp="1"/>
          </p:cNvSpPr>
          <p:nvPr>
            <p:ph type="pic" sz="quarter" idx="16"/>
          </p:nvPr>
        </p:nvSpPr>
        <p:spPr>
          <a:xfrm>
            <a:off x="762000" y="4440328"/>
            <a:ext cx="3175799" cy="302159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2" name="Picture Placeholder 9">
            <a:extLst>
              <a:ext uri="{FF2B5EF4-FFF2-40B4-BE49-F238E27FC236}">
                <a16:creationId xmlns:a16="http://schemas.microsoft.com/office/drawing/2014/main" id="{FF535214-78D9-BAFB-5ADA-A7463FB61DF1}"/>
              </a:ext>
            </a:extLst>
          </p:cNvPr>
          <p:cNvSpPr>
            <a:spLocks noGrp="1"/>
          </p:cNvSpPr>
          <p:nvPr>
            <p:ph type="pic" sz="quarter" idx="17"/>
          </p:nvPr>
        </p:nvSpPr>
        <p:spPr>
          <a:xfrm>
            <a:off x="3937799" y="1743825"/>
            <a:ext cx="3377404" cy="5723775"/>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3" name="Picture Placeholder 9">
            <a:extLst>
              <a:ext uri="{FF2B5EF4-FFF2-40B4-BE49-F238E27FC236}">
                <a16:creationId xmlns:a16="http://schemas.microsoft.com/office/drawing/2014/main" id="{ACBE6DA7-D7E5-3AC1-446F-6C096B4FE934}"/>
              </a:ext>
            </a:extLst>
          </p:cNvPr>
          <p:cNvSpPr>
            <a:spLocks noGrp="1"/>
          </p:cNvSpPr>
          <p:nvPr>
            <p:ph type="pic" sz="quarter" idx="18"/>
          </p:nvPr>
        </p:nvSpPr>
        <p:spPr>
          <a:xfrm>
            <a:off x="762000" y="1743822"/>
            <a:ext cx="3175799" cy="2696506"/>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5" name="Picture Placeholder 9">
            <a:extLst>
              <a:ext uri="{FF2B5EF4-FFF2-40B4-BE49-F238E27FC236}">
                <a16:creationId xmlns:a16="http://schemas.microsoft.com/office/drawing/2014/main" id="{8B2D7AD1-C521-ADFA-06CB-9E37590C8EF8}"/>
              </a:ext>
            </a:extLst>
          </p:cNvPr>
          <p:cNvSpPr>
            <a:spLocks noGrp="1"/>
          </p:cNvSpPr>
          <p:nvPr>
            <p:ph type="pic" sz="quarter" idx="19"/>
          </p:nvPr>
        </p:nvSpPr>
        <p:spPr>
          <a:xfrm>
            <a:off x="7315200" y="1747992"/>
            <a:ext cx="4206240" cy="2726710"/>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6" name="Picture Placeholder 9">
            <a:extLst>
              <a:ext uri="{FF2B5EF4-FFF2-40B4-BE49-F238E27FC236}">
                <a16:creationId xmlns:a16="http://schemas.microsoft.com/office/drawing/2014/main" id="{79210AC7-9357-DEA2-9A39-8F93E183037A}"/>
              </a:ext>
            </a:extLst>
          </p:cNvPr>
          <p:cNvSpPr>
            <a:spLocks noGrp="1"/>
          </p:cNvSpPr>
          <p:nvPr>
            <p:ph type="pic" sz="quarter" idx="20"/>
          </p:nvPr>
        </p:nvSpPr>
        <p:spPr>
          <a:xfrm>
            <a:off x="9418320" y="4474687"/>
            <a:ext cx="4450080" cy="2987234"/>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18" name="Picture Placeholder 9">
            <a:extLst>
              <a:ext uri="{FF2B5EF4-FFF2-40B4-BE49-F238E27FC236}">
                <a16:creationId xmlns:a16="http://schemas.microsoft.com/office/drawing/2014/main" id="{88E1E178-ADE1-874B-5438-D5B02C97B32F}"/>
              </a:ext>
            </a:extLst>
          </p:cNvPr>
          <p:cNvSpPr>
            <a:spLocks noGrp="1"/>
          </p:cNvSpPr>
          <p:nvPr>
            <p:ph type="pic" sz="quarter" idx="21"/>
          </p:nvPr>
        </p:nvSpPr>
        <p:spPr>
          <a:xfrm>
            <a:off x="11521442" y="1746570"/>
            <a:ext cx="2346957" cy="2716399"/>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0" name="Picture Placeholder 9">
            <a:extLst>
              <a:ext uri="{FF2B5EF4-FFF2-40B4-BE49-F238E27FC236}">
                <a16:creationId xmlns:a16="http://schemas.microsoft.com/office/drawing/2014/main" id="{10397BA2-65B4-544C-9454-9024CAF8F75E}"/>
              </a:ext>
            </a:extLst>
          </p:cNvPr>
          <p:cNvSpPr>
            <a:spLocks noGrp="1"/>
          </p:cNvSpPr>
          <p:nvPr>
            <p:ph type="pic" sz="quarter" idx="22"/>
          </p:nvPr>
        </p:nvSpPr>
        <p:spPr>
          <a:xfrm>
            <a:off x="7315200" y="4486419"/>
            <a:ext cx="2103120" cy="2975982"/>
          </a:xfrm>
          <a:prstGeom prst="rect">
            <a:avLst/>
          </a:prstGeom>
          <a:ln w="38100">
            <a:solidFill>
              <a:schemeClr val="bg1">
                <a:lumMod val="95000"/>
              </a:schemeClr>
            </a:solidFill>
            <a:miter lim="800000"/>
          </a:ln>
        </p:spPr>
        <p:txBody>
          <a:bodyPr/>
          <a:lstStyle>
            <a:lvl1pPr marL="0" indent="0">
              <a:buNone/>
              <a:defRPr/>
            </a:lvl1pPr>
          </a:lstStyle>
          <a:p>
            <a:endParaRPr lang="en-US" dirty="0"/>
          </a:p>
        </p:txBody>
      </p:sp>
      <p:sp>
        <p:nvSpPr>
          <p:cNvPr id="2" name="Slide Number Placeholder 5">
            <a:extLst>
              <a:ext uri="{FF2B5EF4-FFF2-40B4-BE49-F238E27FC236}">
                <a16:creationId xmlns:a16="http://schemas.microsoft.com/office/drawing/2014/main" id="{017AF7CD-94C5-F01C-F715-A99F578B9F6C}"/>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4" name="Title 1">
            <a:extLst>
              <a:ext uri="{FF2B5EF4-FFF2-40B4-BE49-F238E27FC236}">
                <a16:creationId xmlns:a16="http://schemas.microsoft.com/office/drawing/2014/main" id="{EED61237-2941-4C6C-2F0E-B9993E0A5EBE}"/>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8621DA15-4F29-0E9E-2D89-4E98A8675BD7}"/>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4017222308"/>
      </p:ext>
    </p:extLst>
  </p:cSld>
  <p:clrMapOvr>
    <a:masterClrMapping/>
  </p:clrMapOvr>
  <p:extLst>
    <p:ext uri="{DCECCB84-F9BA-43D5-87BE-67443E8EF086}">
      <p15:sldGuideLst xmlns:p15="http://schemas.microsoft.com/office/powerpoint/2012/main">
        <p15:guide id="15" pos="3384" userDrawn="1">
          <p15:clr>
            <a:srgbClr val="FBAE40"/>
          </p15:clr>
        </p15:guide>
        <p15:guide id="16" pos="2909" userDrawn="1">
          <p15:clr>
            <a:srgbClr val="FBAE40"/>
          </p15:clr>
        </p15:guide>
        <p15:guide id="17" pos="1920" userDrawn="1">
          <p15:clr>
            <a:srgbClr val="FBAE40"/>
          </p15:clr>
        </p15:guide>
        <p15:guide id="18" pos="1440" userDrawn="1">
          <p15:clr>
            <a:srgbClr val="FBAE40"/>
          </p15:clr>
        </p15:guide>
        <p15:guide id="19" pos="5818" userDrawn="1">
          <p15:clr>
            <a:srgbClr val="FBAE40"/>
          </p15:clr>
        </p15:guide>
        <p15:guide id="20" pos="6288" userDrawn="1">
          <p15:clr>
            <a:srgbClr val="FBAE40"/>
          </p15:clr>
        </p15:guide>
        <p15:guide id="21" pos="7272" userDrawn="1">
          <p15:clr>
            <a:srgbClr val="FBAE40"/>
          </p15:clr>
        </p15:guide>
        <p15:guide id="22" pos="775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_Asterisk">
    <p:bg>
      <p:bgPr>
        <a:solidFill>
          <a:schemeClr val="bg1"/>
        </a:solidFill>
        <a:effectLst/>
      </p:bgPr>
    </p:bg>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1EA0DEC8-AC28-6BAF-B88E-D3C5C7841191}"/>
              </a:ext>
            </a:extLst>
          </p:cNvPr>
          <p:cNvSpPr>
            <a:spLocks noGrp="1"/>
          </p:cNvSpPr>
          <p:nvPr>
            <p:ph type="tbl" sz="quarter" idx="18" hasCustomPrompt="1"/>
          </p:nvPr>
        </p:nvSpPr>
        <p:spPr>
          <a:xfrm>
            <a:off x="10441306" y="7170420"/>
            <a:ext cx="3427094" cy="373380"/>
          </a:xfrm>
          <a:prstGeom prst="rect">
            <a:avLst/>
          </a:prstGeom>
          <a:noFill/>
        </p:spPr>
        <p:txBody>
          <a:bodyPr lIns="0" tIns="0" rIns="0" bIns="0">
            <a:normAutofit/>
          </a:bodyPr>
          <a:lstStyle>
            <a:lvl1pPr marL="0" indent="0">
              <a:buNone/>
              <a:defRPr sz="1000"/>
            </a:lvl1pPr>
          </a:lstStyle>
          <a:p>
            <a:r>
              <a:rPr lang="en-US" dirty="0"/>
              <a:t>Use this  table as a color coded legend</a:t>
            </a:r>
          </a:p>
        </p:txBody>
      </p:sp>
      <p:sp>
        <p:nvSpPr>
          <p:cNvPr id="24" name="Content Placeholder 6">
            <a:extLst>
              <a:ext uri="{FF2B5EF4-FFF2-40B4-BE49-F238E27FC236}">
                <a16:creationId xmlns:a16="http://schemas.microsoft.com/office/drawing/2014/main" id="{F6CD4E70-03D0-6240-3414-5B259057107A}"/>
              </a:ext>
            </a:extLst>
          </p:cNvPr>
          <p:cNvSpPr>
            <a:spLocks noGrp="1"/>
          </p:cNvSpPr>
          <p:nvPr>
            <p:ph sz="quarter" idx="19" hasCustomPrompt="1"/>
          </p:nvPr>
        </p:nvSpPr>
        <p:spPr>
          <a:xfrm>
            <a:off x="762000" y="1777366"/>
            <a:ext cx="13106400" cy="4753698"/>
          </a:xfrm>
          <a:prstGeom prst="rect">
            <a:avLst/>
          </a:prstGeom>
        </p:spPr>
        <p:txBody>
          <a:bodyPr/>
          <a:lstStyle>
            <a:lvl1pPr marL="0" indent="0">
              <a:buNone/>
              <a:defRPr/>
            </a:lvl1pPr>
          </a:lstStyle>
          <a:p>
            <a:pPr lvl="0"/>
            <a:r>
              <a:rPr lang="en-US"/>
              <a:t>Add table or chart</a:t>
            </a:r>
          </a:p>
        </p:txBody>
      </p:sp>
      <p:sp>
        <p:nvSpPr>
          <p:cNvPr id="2" name="Slide Number Placeholder 5">
            <a:extLst>
              <a:ext uri="{FF2B5EF4-FFF2-40B4-BE49-F238E27FC236}">
                <a16:creationId xmlns:a16="http://schemas.microsoft.com/office/drawing/2014/main" id="{34664999-F39B-5657-3F09-D39FB1D97E0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E8440FBF-2CA3-EA82-9D02-21298F263A3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405A4312-F281-3809-6252-0F42859E756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4" name="Text Placeholder 7">
            <a:extLst>
              <a:ext uri="{FF2B5EF4-FFF2-40B4-BE49-F238E27FC236}">
                <a16:creationId xmlns:a16="http://schemas.microsoft.com/office/drawing/2014/main" id="{89D23DBD-4021-CBD9-0660-9C9C07B6E81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10393365"/>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umn_Tab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1743378"/>
            <a:ext cx="6080760" cy="248170"/>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1743378"/>
            <a:ext cx="6080760" cy="248170"/>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378706"/>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cxnSp>
        <p:nvCxnSpPr>
          <p:cNvPr id="2" name="Straight Connector 1">
            <a:extLst>
              <a:ext uri="{FF2B5EF4-FFF2-40B4-BE49-F238E27FC236}">
                <a16:creationId xmlns:a16="http://schemas.microsoft.com/office/drawing/2014/main" id="{8D3154D6-3312-4A90-4BB7-103AD65BE0DB}"/>
              </a:ext>
            </a:extLst>
          </p:cNvPr>
          <p:cNvCxnSpPr>
            <a:cxnSpLocks/>
          </p:cNvCxnSpPr>
          <p:nvPr userDrawn="1"/>
        </p:nvCxnSpPr>
        <p:spPr>
          <a:xfrm>
            <a:off x="761999"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AFF2809-7F7A-A978-C91E-EFA6E2C37A5D}"/>
              </a:ext>
            </a:extLst>
          </p:cNvPr>
          <p:cNvCxnSpPr>
            <a:cxnSpLocks/>
          </p:cNvCxnSpPr>
          <p:nvPr userDrawn="1"/>
        </p:nvCxnSpPr>
        <p:spPr>
          <a:xfrm>
            <a:off x="7662671" y="2179337"/>
            <a:ext cx="6208776"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136392"/>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136392"/>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6" name="Text Placeholder 7">
            <a:extLst>
              <a:ext uri="{FF2B5EF4-FFF2-40B4-BE49-F238E27FC236}">
                <a16:creationId xmlns:a16="http://schemas.microsoft.com/office/drawing/2014/main" id="{54E84A0F-5A97-255A-9DC1-97030DC9A5EC}"/>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582111B7-3287-404E-A675-9884BED77A73}"/>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938652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umn_Tables_NoRules">
    <p:bg>
      <p:bgPr>
        <a:solidFill>
          <a:schemeClr val="bg1"/>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58952" y="2039112"/>
            <a:ext cx="6208776" cy="310896"/>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7" name="Text Placeholder 10">
            <a:extLst>
              <a:ext uri="{FF2B5EF4-FFF2-40B4-BE49-F238E27FC236}">
                <a16:creationId xmlns:a16="http://schemas.microsoft.com/office/drawing/2014/main" id="{A0BA140D-D454-16CF-41C9-9291DFCC7900}"/>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2" y="2039112"/>
            <a:ext cx="6208776" cy="310896"/>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3" name="Text Placeholder 10">
            <a:extLst>
              <a:ext uri="{FF2B5EF4-FFF2-40B4-BE49-F238E27FC236}">
                <a16:creationId xmlns:a16="http://schemas.microsoft.com/office/drawing/2014/main" id="{3F63F117-7D39-4C28-B144-BE1EAC140A9A}"/>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a:t>
            </a:r>
          </a:p>
        </p:txBody>
      </p:sp>
      <p:sp>
        <p:nvSpPr>
          <p:cNvPr id="3" name="Slide Number Placeholder 5">
            <a:extLst>
              <a:ext uri="{FF2B5EF4-FFF2-40B4-BE49-F238E27FC236}">
                <a16:creationId xmlns:a16="http://schemas.microsoft.com/office/drawing/2014/main" id="{089B8DE4-1935-37FC-6C13-B66455C7F9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2" name="Content Placeholder 11">
            <a:extLst>
              <a:ext uri="{FF2B5EF4-FFF2-40B4-BE49-F238E27FC236}">
                <a16:creationId xmlns:a16="http://schemas.microsoft.com/office/drawing/2014/main" id="{62326343-4741-D8AA-406A-FD3793B42AA4}"/>
              </a:ext>
            </a:extLst>
          </p:cNvPr>
          <p:cNvSpPr>
            <a:spLocks noGrp="1"/>
          </p:cNvSpPr>
          <p:nvPr>
            <p:ph sz="quarter" idx="26" hasCustomPrompt="1"/>
          </p:nvPr>
        </p:nvSpPr>
        <p:spPr>
          <a:xfrm>
            <a:off x="762000" y="3236976"/>
            <a:ext cx="6210300" cy="3840480"/>
          </a:xfrm>
        </p:spPr>
        <p:txBody>
          <a:bodyPr/>
          <a:lstStyle/>
          <a:p>
            <a:pPr lvl="0"/>
            <a:r>
              <a:rPr lang="en-US" dirty="0"/>
              <a:t>Table or Chart</a:t>
            </a:r>
          </a:p>
        </p:txBody>
      </p:sp>
      <p:sp>
        <p:nvSpPr>
          <p:cNvPr id="13" name="Content Placeholder 11">
            <a:extLst>
              <a:ext uri="{FF2B5EF4-FFF2-40B4-BE49-F238E27FC236}">
                <a16:creationId xmlns:a16="http://schemas.microsoft.com/office/drawing/2014/main" id="{62CC2CE7-7307-8B8E-9403-C03663376C40}"/>
              </a:ext>
            </a:extLst>
          </p:cNvPr>
          <p:cNvSpPr>
            <a:spLocks noGrp="1"/>
          </p:cNvSpPr>
          <p:nvPr>
            <p:ph sz="quarter" idx="27" hasCustomPrompt="1"/>
          </p:nvPr>
        </p:nvSpPr>
        <p:spPr>
          <a:xfrm>
            <a:off x="7662672" y="3236976"/>
            <a:ext cx="6210300" cy="3840480"/>
          </a:xfrm>
        </p:spPr>
        <p:txBody>
          <a:bodyPr/>
          <a:lstStyle/>
          <a:p>
            <a:pPr lvl="0"/>
            <a:r>
              <a:rPr lang="en-US" dirty="0"/>
              <a:t>Table or Chart</a:t>
            </a:r>
          </a:p>
        </p:txBody>
      </p:sp>
      <p:sp>
        <p:nvSpPr>
          <p:cNvPr id="4" name="Title 1">
            <a:extLst>
              <a:ext uri="{FF2B5EF4-FFF2-40B4-BE49-F238E27FC236}">
                <a16:creationId xmlns:a16="http://schemas.microsoft.com/office/drawing/2014/main" id="{F68BCA8A-6C9E-7F06-8C77-1F07BD14E36C}"/>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8" name="Text Placeholder 6">
            <a:extLst>
              <a:ext uri="{FF2B5EF4-FFF2-40B4-BE49-F238E27FC236}">
                <a16:creationId xmlns:a16="http://schemas.microsoft.com/office/drawing/2014/main" id="{64691EBE-4F80-F246-4242-333218546132}"/>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4EDCC705-37C5-DFC3-FC72-6ED4F048B4B9}"/>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6" name="Text Placeholder 7">
            <a:extLst>
              <a:ext uri="{FF2B5EF4-FFF2-40B4-BE49-F238E27FC236}">
                <a16:creationId xmlns:a16="http://schemas.microsoft.com/office/drawing/2014/main" id="{F694387A-CE26-EE16-D009-5801F534C7E8}"/>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44021394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ables_NoSubheaders">
    <p:bg>
      <p:bgPr>
        <a:solidFill>
          <a:schemeClr val="bg1"/>
        </a:solidFill>
        <a:effectLst/>
      </p:bgPr>
    </p:bg>
    <p:spTree>
      <p:nvGrpSpPr>
        <p:cNvPr id="1" name=""/>
        <p:cNvGrpSpPr/>
        <p:nvPr/>
      </p:nvGrpSpPr>
      <p:grpSpPr>
        <a:xfrm>
          <a:off x="0" y="0"/>
          <a:ext cx="0" cy="0"/>
          <a:chOff x="0" y="0"/>
          <a:chExt cx="0" cy="0"/>
        </a:xfrm>
      </p:grpSpPr>
      <p:sp>
        <p:nvSpPr>
          <p:cNvPr id="8" name="Table Placeholder 6">
            <a:extLst>
              <a:ext uri="{FF2B5EF4-FFF2-40B4-BE49-F238E27FC236}">
                <a16:creationId xmlns:a16="http://schemas.microsoft.com/office/drawing/2014/main" id="{26D7ABBB-C226-F6FC-9330-D97A7C1BC78C}"/>
              </a:ext>
            </a:extLst>
          </p:cNvPr>
          <p:cNvSpPr>
            <a:spLocks noGrp="1"/>
          </p:cNvSpPr>
          <p:nvPr>
            <p:ph type="tbl" sz="quarter" idx="21"/>
          </p:nvPr>
        </p:nvSpPr>
        <p:spPr>
          <a:xfrm>
            <a:off x="7662672" y="3236181"/>
            <a:ext cx="6208776" cy="3755391"/>
          </a:xfrm>
          <a:prstGeom prst="rect">
            <a:avLst/>
          </a:prstGeom>
        </p:spPr>
        <p:txBody>
          <a:bodyPr/>
          <a:lstStyle>
            <a:lvl1pPr marL="0" indent="0">
              <a:buNone/>
              <a:defRPr/>
            </a:lvl1pPr>
          </a:lstStyle>
          <a:p>
            <a:endParaRPr lang="en-US" dirty="0"/>
          </a:p>
        </p:txBody>
      </p:sp>
      <p:sp>
        <p:nvSpPr>
          <p:cNvPr id="4" name="Table Placeholder 6">
            <a:extLst>
              <a:ext uri="{FF2B5EF4-FFF2-40B4-BE49-F238E27FC236}">
                <a16:creationId xmlns:a16="http://schemas.microsoft.com/office/drawing/2014/main" id="{EEFF5F4E-AD3C-21A2-0B64-8F202A571F87}"/>
              </a:ext>
            </a:extLst>
          </p:cNvPr>
          <p:cNvSpPr>
            <a:spLocks noGrp="1"/>
          </p:cNvSpPr>
          <p:nvPr>
            <p:ph type="tbl" sz="quarter" idx="22"/>
          </p:nvPr>
        </p:nvSpPr>
        <p:spPr>
          <a:xfrm>
            <a:off x="762000" y="3236181"/>
            <a:ext cx="6208776" cy="3755391"/>
          </a:xfrm>
          <a:prstGeom prst="rect">
            <a:avLst/>
          </a:prstGeom>
        </p:spPr>
        <p:txBody>
          <a:bodyPr/>
          <a:lstStyle>
            <a:lvl1pPr marL="0" indent="0">
              <a:buNone/>
              <a:defRPr/>
            </a:lvl1pPr>
          </a:lstStyle>
          <a:p>
            <a:endParaRPr lang="en-US" dirty="0"/>
          </a:p>
        </p:txBody>
      </p:sp>
      <p:sp>
        <p:nvSpPr>
          <p:cNvPr id="15" name="Text Placeholder 10">
            <a:extLst>
              <a:ext uri="{FF2B5EF4-FFF2-40B4-BE49-F238E27FC236}">
                <a16:creationId xmlns:a16="http://schemas.microsoft.com/office/drawing/2014/main" id="{3D73ED02-460B-3F9E-FCE4-729F5170D69E}"/>
              </a:ext>
            </a:extLst>
          </p:cNvPr>
          <p:cNvSpPr>
            <a:spLocks noGrp="1"/>
          </p:cNvSpPr>
          <p:nvPr>
            <p:ph type="body" sz="quarter" idx="19" hasCustomPrompt="1"/>
          </p:nvPr>
        </p:nvSpPr>
        <p:spPr>
          <a:xfrm>
            <a:off x="762000" y="2034676"/>
            <a:ext cx="6208776" cy="306653"/>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2" name="Text Placeholder 10">
            <a:extLst>
              <a:ext uri="{FF2B5EF4-FFF2-40B4-BE49-F238E27FC236}">
                <a16:creationId xmlns:a16="http://schemas.microsoft.com/office/drawing/2014/main" id="{5EB95737-6B62-C06E-A9B4-6E4456CC0C92}"/>
              </a:ext>
            </a:extLst>
          </p:cNvPr>
          <p:cNvSpPr>
            <a:spLocks noGrp="1"/>
          </p:cNvSpPr>
          <p:nvPr>
            <p:ph type="body" sz="quarter" idx="23" hasCustomPrompt="1"/>
          </p:nvPr>
        </p:nvSpPr>
        <p:spPr>
          <a:xfrm>
            <a:off x="7662671" y="2034677"/>
            <a:ext cx="6144768" cy="310896"/>
          </a:xfrm>
          <a:prstGeom prst="rect">
            <a:avLst/>
          </a:prstGeom>
        </p:spPr>
        <p:txBody>
          <a:bodyPr lIns="0" tIns="0" rIns="0" bIns="0" anchor="b" anchorCtr="0">
            <a:noAutofit/>
          </a:bodyPr>
          <a:lstStyle>
            <a:lvl1pPr marL="0" indent="0">
              <a:lnSpc>
                <a:spcPct val="100000"/>
              </a:lnSpc>
              <a:buNone/>
              <a:defRPr sz="16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9" name="Slide Number Placeholder 5">
            <a:extLst>
              <a:ext uri="{FF2B5EF4-FFF2-40B4-BE49-F238E27FC236}">
                <a16:creationId xmlns:a16="http://schemas.microsoft.com/office/drawing/2014/main" id="{20564E82-8F27-2AB8-847B-2DA25C398900}"/>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ext Placeholder 10">
            <a:extLst>
              <a:ext uri="{FF2B5EF4-FFF2-40B4-BE49-F238E27FC236}">
                <a16:creationId xmlns:a16="http://schemas.microsoft.com/office/drawing/2014/main" id="{1F539966-C486-8B06-413C-674EBAB14D3D}"/>
              </a:ext>
            </a:extLst>
          </p:cNvPr>
          <p:cNvSpPr>
            <a:spLocks noGrp="1"/>
          </p:cNvSpPr>
          <p:nvPr>
            <p:ph type="body" sz="quarter" idx="15" hasCustomPrompt="1"/>
          </p:nvPr>
        </p:nvSpPr>
        <p:spPr>
          <a:xfrm>
            <a:off x="75895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a:t>
            </a:r>
          </a:p>
        </p:txBody>
      </p:sp>
      <p:sp>
        <p:nvSpPr>
          <p:cNvPr id="6" name="Text Placeholder 10">
            <a:extLst>
              <a:ext uri="{FF2B5EF4-FFF2-40B4-BE49-F238E27FC236}">
                <a16:creationId xmlns:a16="http://schemas.microsoft.com/office/drawing/2014/main" id="{717DA051-21E2-9BBB-FD8A-E5A5B7CE82CB}"/>
              </a:ext>
            </a:extLst>
          </p:cNvPr>
          <p:cNvSpPr>
            <a:spLocks noGrp="1"/>
          </p:cNvSpPr>
          <p:nvPr>
            <p:ph type="body" sz="quarter" idx="24" hasCustomPrompt="1"/>
          </p:nvPr>
        </p:nvSpPr>
        <p:spPr>
          <a:xfrm>
            <a:off x="7662672" y="2468880"/>
            <a:ext cx="6208776" cy="512947"/>
          </a:xfrm>
          <a:prstGeom prst="rect">
            <a:avLst/>
          </a:prstGeom>
        </p:spPr>
        <p:txBody>
          <a:bodyPr lIns="0" tIns="0" rIns="0" bIns="0">
            <a:noAutofit/>
          </a:bodyPr>
          <a:lstStyle>
            <a:lvl1pPr marL="0" indent="0">
              <a:lnSpc>
                <a:spcPct val="100000"/>
              </a:lnSpc>
              <a:spcBef>
                <a:spcPts val="0"/>
              </a:spcBef>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a:t>
            </a:r>
          </a:p>
        </p:txBody>
      </p:sp>
      <p:sp>
        <p:nvSpPr>
          <p:cNvPr id="2" name="Title 1">
            <a:extLst>
              <a:ext uri="{FF2B5EF4-FFF2-40B4-BE49-F238E27FC236}">
                <a16:creationId xmlns:a16="http://schemas.microsoft.com/office/drawing/2014/main" id="{5F764F0D-0F0D-A2A8-3552-B660CACA5F56}"/>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B313A55-4E95-08E8-4850-CDDD41F06363}"/>
              </a:ext>
            </a:extLst>
          </p:cNvPr>
          <p:cNvSpPr>
            <a:spLocks noGrp="1"/>
          </p:cNvSpPr>
          <p:nvPr>
            <p:ph type="body" sz="quarter" idx="11" hasCustomPrompt="1"/>
          </p:nvPr>
        </p:nvSpPr>
        <p:spPr>
          <a:xfrm>
            <a:off x="548640" y="1325880"/>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7" name="Text Placeholder 7">
            <a:extLst>
              <a:ext uri="{FF2B5EF4-FFF2-40B4-BE49-F238E27FC236}">
                <a16:creationId xmlns:a16="http://schemas.microsoft.com/office/drawing/2014/main" id="{C21BA62B-F4B6-0A32-7FDC-5239929E2667}"/>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0" name="Text Placeholder 7">
            <a:extLst>
              <a:ext uri="{FF2B5EF4-FFF2-40B4-BE49-F238E27FC236}">
                <a16:creationId xmlns:a16="http://schemas.microsoft.com/office/drawing/2014/main" id="{1573EACC-62FF-1D2F-A6D0-E68B84DB9183}"/>
              </a:ext>
            </a:extLst>
          </p:cNvPr>
          <p:cNvSpPr>
            <a:spLocks noGrp="1"/>
          </p:cNvSpPr>
          <p:nvPr>
            <p:ph type="body" sz="quarter" idx="25"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970431646"/>
      </p:ext>
    </p:extLst>
  </p:cSld>
  <p:clrMapOvr>
    <a:masterClrMapping/>
  </p:clrMapOvr>
  <p:extLst>
    <p:ext uri="{DCECCB84-F9BA-43D5-87BE-67443E8EF086}">
      <p15:sldGuideLst xmlns:p15="http://schemas.microsoft.com/office/powerpoint/2012/main">
        <p15:guide id="3" pos="87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ablesCharts_Highlight">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B799B88-F5D4-E6D0-B8F6-0AFC58356E74}"/>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Rectangle 2">
            <a:extLst>
              <a:ext uri="{FF2B5EF4-FFF2-40B4-BE49-F238E27FC236}">
                <a16:creationId xmlns:a16="http://schemas.microsoft.com/office/drawing/2014/main" id="{8020EFF0-7106-F06E-0DB5-83E82E4D45BB}"/>
              </a:ext>
            </a:extLst>
          </p:cNvPr>
          <p:cNvSpPr/>
          <p:nvPr userDrawn="1"/>
        </p:nvSpPr>
        <p:spPr>
          <a:xfrm>
            <a:off x="9578961" y="118113"/>
            <a:ext cx="5051442" cy="811911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6" name="Content Placeholder 15">
            <a:extLst>
              <a:ext uri="{FF2B5EF4-FFF2-40B4-BE49-F238E27FC236}">
                <a16:creationId xmlns:a16="http://schemas.microsoft.com/office/drawing/2014/main" id="{52D8713F-5F8C-233D-CAB3-7165C9986F9C}"/>
              </a:ext>
            </a:extLst>
          </p:cNvPr>
          <p:cNvSpPr>
            <a:spLocks noGrp="1"/>
          </p:cNvSpPr>
          <p:nvPr>
            <p:ph sz="quarter" idx="21" hasCustomPrompt="1"/>
          </p:nvPr>
        </p:nvSpPr>
        <p:spPr>
          <a:xfrm>
            <a:off x="762000" y="1590676"/>
            <a:ext cx="8496300" cy="2560320"/>
          </a:xfrm>
          <a:prstGeom prst="rect">
            <a:avLst/>
          </a:prstGeom>
        </p:spPr>
        <p:txBody>
          <a:bodyPr/>
          <a:lstStyle>
            <a:lvl1pPr marL="0" indent="0">
              <a:buNone/>
              <a:defRPr/>
            </a:lvl1pPr>
          </a:lstStyle>
          <a:p>
            <a:pPr lvl="0"/>
            <a:r>
              <a:rPr lang="en-US"/>
              <a:t>Add table or chart</a:t>
            </a:r>
          </a:p>
        </p:txBody>
      </p:sp>
      <p:sp>
        <p:nvSpPr>
          <p:cNvPr id="22" name="Content Placeholder 15">
            <a:extLst>
              <a:ext uri="{FF2B5EF4-FFF2-40B4-BE49-F238E27FC236}">
                <a16:creationId xmlns:a16="http://schemas.microsoft.com/office/drawing/2014/main" id="{367A67F9-04C9-DF95-AF48-C1F6472F6002}"/>
              </a:ext>
            </a:extLst>
          </p:cNvPr>
          <p:cNvSpPr>
            <a:spLocks noGrp="1"/>
          </p:cNvSpPr>
          <p:nvPr>
            <p:ph sz="quarter" idx="22" hasCustomPrompt="1"/>
          </p:nvPr>
        </p:nvSpPr>
        <p:spPr>
          <a:xfrm>
            <a:off x="762000" y="4572000"/>
            <a:ext cx="8496300" cy="2560320"/>
          </a:xfrm>
          <a:prstGeom prst="rect">
            <a:avLst/>
          </a:prstGeom>
        </p:spPr>
        <p:txBody>
          <a:bodyPr/>
          <a:lstStyle>
            <a:lvl1pPr marL="0" indent="0">
              <a:buNone/>
              <a:defRPr/>
            </a:lvl1pPr>
          </a:lstStyle>
          <a:p>
            <a:pPr lvl="0"/>
            <a:r>
              <a:rPr lang="en-US"/>
              <a:t>Add table or chart</a:t>
            </a:r>
          </a:p>
        </p:txBody>
      </p:sp>
      <p:sp>
        <p:nvSpPr>
          <p:cNvPr id="26" name="Content Placeholder 25">
            <a:extLst>
              <a:ext uri="{FF2B5EF4-FFF2-40B4-BE49-F238E27FC236}">
                <a16:creationId xmlns:a16="http://schemas.microsoft.com/office/drawing/2014/main" id="{AF39D37A-C453-25A2-0461-1F547EE1BADD}"/>
              </a:ext>
            </a:extLst>
          </p:cNvPr>
          <p:cNvSpPr>
            <a:spLocks noGrp="1"/>
          </p:cNvSpPr>
          <p:nvPr>
            <p:ph sz="quarter" idx="23" hasCustomPrompt="1"/>
          </p:nvPr>
        </p:nvSpPr>
        <p:spPr>
          <a:xfrm>
            <a:off x="10300336" y="2263140"/>
            <a:ext cx="3768090" cy="5204460"/>
          </a:xfrm>
          <a:prstGeom prst="rect">
            <a:avLst/>
          </a:prstGeom>
        </p:spPr>
        <p:txBody>
          <a:bodyPr/>
          <a:lstStyle>
            <a:lvl1pPr marL="0" indent="0">
              <a:buNone/>
              <a:defRPr/>
            </a:lvl1pPr>
          </a:lstStyle>
          <a:p>
            <a:pPr lvl="0"/>
            <a:r>
              <a:rPr lang="en-US"/>
              <a:t>Add table or chart</a:t>
            </a:r>
          </a:p>
        </p:txBody>
      </p:sp>
      <p:sp>
        <p:nvSpPr>
          <p:cNvPr id="27" name="Text Placeholder 10">
            <a:extLst>
              <a:ext uri="{FF2B5EF4-FFF2-40B4-BE49-F238E27FC236}">
                <a16:creationId xmlns:a16="http://schemas.microsoft.com/office/drawing/2014/main" id="{EF3447A1-78F0-0E29-33EF-992CA01EF938}"/>
              </a:ext>
            </a:extLst>
          </p:cNvPr>
          <p:cNvSpPr>
            <a:spLocks noGrp="1"/>
          </p:cNvSpPr>
          <p:nvPr>
            <p:ph type="body" sz="quarter" idx="24" hasCustomPrompt="1"/>
          </p:nvPr>
        </p:nvSpPr>
        <p:spPr>
          <a:xfrm>
            <a:off x="10287000" y="1472978"/>
            <a:ext cx="3794760" cy="267202"/>
          </a:xfrm>
          <a:prstGeom prst="rect">
            <a:avLst/>
          </a:prstGeom>
        </p:spPr>
        <p:txBody>
          <a:bodyPr lIns="0" tIns="0" rIns="0" bIns="0" anchor="t">
            <a:noAutofit/>
          </a:bodyPr>
          <a:lstStyle>
            <a:lvl1pPr marL="0" indent="0" algn="ctr">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 name="Title 1">
            <a:extLst>
              <a:ext uri="{FF2B5EF4-FFF2-40B4-BE49-F238E27FC236}">
                <a16:creationId xmlns:a16="http://schemas.microsoft.com/office/drawing/2014/main" id="{C0C73711-497C-BA02-B732-02ACD2DF8C49}"/>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7">
            <a:extLst>
              <a:ext uri="{FF2B5EF4-FFF2-40B4-BE49-F238E27FC236}">
                <a16:creationId xmlns:a16="http://schemas.microsoft.com/office/drawing/2014/main" id="{A8217AAD-732F-C6F1-CE2B-F4F07E1FEDB1}"/>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1250116682"/>
      </p:ext>
    </p:extLst>
  </p:cSld>
  <p:clrMapOvr>
    <a:masterClrMapping/>
  </p:clrMapOvr>
  <p:extLst>
    <p:ext uri="{DCECCB84-F9BA-43D5-87BE-67443E8EF086}">
      <p15:sldGuideLst xmlns:p15="http://schemas.microsoft.com/office/powerpoint/2012/main">
        <p15:guide id="9" pos="5832" userDrawn="1">
          <p15:clr>
            <a:srgbClr val="FBAE40"/>
          </p15:clr>
        </p15:guide>
        <p15:guide id="10" pos="630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Points_ChartTable_3-Column">
    <p:bg>
      <p:bgPr>
        <a:solidFill>
          <a:schemeClr val="bg1"/>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58952" y="3439485"/>
            <a:ext cx="8496300" cy="2978192"/>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58952" y="2713545"/>
            <a:ext cx="8495802" cy="267202"/>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9" name="Text Placeholder 10">
            <a:extLst>
              <a:ext uri="{FF2B5EF4-FFF2-40B4-BE49-F238E27FC236}">
                <a16:creationId xmlns:a16="http://schemas.microsoft.com/office/drawing/2014/main" id="{63203830-52E5-B868-3A29-5288794C688B}"/>
              </a:ext>
            </a:extLst>
          </p:cNvPr>
          <p:cNvSpPr>
            <a:spLocks noGrp="1"/>
          </p:cNvSpPr>
          <p:nvPr>
            <p:ph type="body" sz="quarter" idx="21" hasCustomPrompt="1"/>
          </p:nvPr>
        </p:nvSpPr>
        <p:spPr>
          <a:xfrm>
            <a:off x="10012680" y="2713545"/>
            <a:ext cx="3855720" cy="267202"/>
          </a:xfrm>
          <a:prstGeom prst="rect">
            <a:avLst/>
          </a:prstGeom>
        </p:spPr>
        <p:txBody>
          <a:bodyPr lIns="0" tIns="0" rIns="0" bIns="0" anchor="t">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11" name="Content Placeholder 10">
            <a:extLst>
              <a:ext uri="{FF2B5EF4-FFF2-40B4-BE49-F238E27FC236}">
                <a16:creationId xmlns:a16="http://schemas.microsoft.com/office/drawing/2014/main" id="{A849056A-77F0-1F50-774D-2573D767874C}"/>
              </a:ext>
            </a:extLst>
          </p:cNvPr>
          <p:cNvSpPr>
            <a:spLocks noGrp="1"/>
          </p:cNvSpPr>
          <p:nvPr>
            <p:ph sz="quarter" idx="22"/>
          </p:nvPr>
        </p:nvSpPr>
        <p:spPr>
          <a:xfrm>
            <a:off x="10010776" y="3440433"/>
            <a:ext cx="3857624" cy="40271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7412B7E7-FD01-3B9E-9E93-4B0172FC8D2A}"/>
              </a:ext>
            </a:extLst>
          </p:cNvPr>
          <p:cNvCxnSpPr>
            <a:cxnSpLocks/>
          </p:cNvCxnSpPr>
          <p:nvPr userDrawn="1"/>
        </p:nvCxnSpPr>
        <p:spPr>
          <a:xfrm>
            <a:off x="758952" y="3210115"/>
            <a:ext cx="85295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D22B9BE-3BAC-EF91-957D-5BD182678102}"/>
              </a:ext>
            </a:extLst>
          </p:cNvPr>
          <p:cNvCxnSpPr>
            <a:cxnSpLocks/>
          </p:cNvCxnSpPr>
          <p:nvPr userDrawn="1"/>
        </p:nvCxnSpPr>
        <p:spPr>
          <a:xfrm>
            <a:off x="10010776" y="3210115"/>
            <a:ext cx="382298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274F9CBD-BB0D-D477-0B5A-FD65BF245A87}"/>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itle 1">
            <a:extLst>
              <a:ext uri="{FF2B5EF4-FFF2-40B4-BE49-F238E27FC236}">
                <a16:creationId xmlns:a16="http://schemas.microsoft.com/office/drawing/2014/main" id="{6D1BDF49-8767-A2CA-D934-D48151C7B04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9" name="Text Placeholder 6">
            <a:extLst>
              <a:ext uri="{FF2B5EF4-FFF2-40B4-BE49-F238E27FC236}">
                <a16:creationId xmlns:a16="http://schemas.microsoft.com/office/drawing/2014/main" id="{DD132E7B-3EF6-DB9A-FFE7-D5F8BB91051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2987975171"/>
      </p:ext>
    </p:extLst>
  </p:cSld>
  <p:clrMapOvr>
    <a:masterClrMapping/>
  </p:clrMapOvr>
  <p:extLst>
    <p:ext uri="{DCECCB84-F9BA-43D5-87BE-67443E8EF086}">
      <p15:sldGuideLst xmlns:p15="http://schemas.microsoft.com/office/powerpoint/2012/main">
        <p15:guide id="2" pos="480" userDrawn="1">
          <p15:clr>
            <a:srgbClr val="FBAE40"/>
          </p15:clr>
        </p15:guide>
        <p15:guide id="3" pos="8736" userDrawn="1">
          <p15:clr>
            <a:srgbClr val="FBAE40"/>
          </p15:clr>
        </p15:guide>
        <p15:guide id="9" pos="5832" userDrawn="1">
          <p15:clr>
            <a:srgbClr val="FBAE40"/>
          </p15:clr>
        </p15:guide>
        <p15:guide id="10" pos="6307" userDrawn="1">
          <p15:clr>
            <a:srgbClr val="FBAE40"/>
          </p15:clr>
        </p15:guide>
        <p15:guide id="12" orient="horz" pos="66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ableCharts_Highl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50838-767D-E14A-7383-7218219FCE7A}"/>
              </a:ext>
            </a:extLst>
          </p:cNvPr>
          <p:cNvSpPr/>
          <p:nvPr userDrawn="1"/>
        </p:nvSpPr>
        <p:spPr>
          <a:xfrm>
            <a:off x="10789920" y="88900"/>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8" name="Text Placeholder 10">
            <a:extLst>
              <a:ext uri="{FF2B5EF4-FFF2-40B4-BE49-F238E27FC236}">
                <a16:creationId xmlns:a16="http://schemas.microsoft.com/office/drawing/2014/main" id="{6AF90D79-3997-6124-E207-2C1D67296964}"/>
              </a:ext>
            </a:extLst>
          </p:cNvPr>
          <p:cNvSpPr>
            <a:spLocks noGrp="1"/>
          </p:cNvSpPr>
          <p:nvPr>
            <p:ph type="body" sz="quarter" idx="19" hasCustomPrompt="1"/>
          </p:nvPr>
        </p:nvSpPr>
        <p:spPr>
          <a:xfrm>
            <a:off x="758952" y="2713545"/>
            <a:ext cx="2712722" cy="267202"/>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20" name="Text Placeholder 10">
            <a:extLst>
              <a:ext uri="{FF2B5EF4-FFF2-40B4-BE49-F238E27FC236}">
                <a16:creationId xmlns:a16="http://schemas.microsoft.com/office/drawing/2014/main" id="{C85A1D93-5A17-E590-A64C-C7FC526A1469}"/>
              </a:ext>
            </a:extLst>
          </p:cNvPr>
          <p:cNvSpPr>
            <a:spLocks noGrp="1"/>
          </p:cNvSpPr>
          <p:nvPr>
            <p:ph type="body" sz="quarter" idx="20" hasCustomPrompt="1"/>
          </p:nvPr>
        </p:nvSpPr>
        <p:spPr>
          <a:xfrm>
            <a:off x="4251960" y="2713545"/>
            <a:ext cx="6149340"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26" name="Text Placeholder 10">
            <a:extLst>
              <a:ext uri="{FF2B5EF4-FFF2-40B4-BE49-F238E27FC236}">
                <a16:creationId xmlns:a16="http://schemas.microsoft.com/office/drawing/2014/main" id="{96E6003F-9C50-DBBF-18DB-B4E08836D585}"/>
              </a:ext>
            </a:extLst>
          </p:cNvPr>
          <p:cNvSpPr>
            <a:spLocks noGrp="1"/>
          </p:cNvSpPr>
          <p:nvPr>
            <p:ph type="body" sz="quarter" idx="22" hasCustomPrompt="1"/>
          </p:nvPr>
        </p:nvSpPr>
        <p:spPr>
          <a:xfrm>
            <a:off x="11161166" y="3439484"/>
            <a:ext cx="2707234" cy="4028115"/>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Text Placeholder 10">
            <a:extLst>
              <a:ext uri="{FF2B5EF4-FFF2-40B4-BE49-F238E27FC236}">
                <a16:creationId xmlns:a16="http://schemas.microsoft.com/office/drawing/2014/main" id="{E88C430E-BFA3-AD88-0F42-D9221900EEE3}"/>
              </a:ext>
            </a:extLst>
          </p:cNvPr>
          <p:cNvSpPr>
            <a:spLocks noGrp="1"/>
          </p:cNvSpPr>
          <p:nvPr>
            <p:ph type="body" sz="quarter" idx="23" hasCustomPrompt="1"/>
          </p:nvPr>
        </p:nvSpPr>
        <p:spPr>
          <a:xfrm>
            <a:off x="11161166" y="2713545"/>
            <a:ext cx="2707234" cy="267202"/>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Paragraph Header</a:t>
            </a:r>
          </a:p>
        </p:txBody>
      </p:sp>
      <p:sp>
        <p:nvSpPr>
          <p:cNvPr id="8" name="Content Placeholder 7">
            <a:extLst>
              <a:ext uri="{FF2B5EF4-FFF2-40B4-BE49-F238E27FC236}">
                <a16:creationId xmlns:a16="http://schemas.microsoft.com/office/drawing/2014/main" id="{CF50E114-DAF7-8CB7-7675-63ECDAD94619}"/>
              </a:ext>
            </a:extLst>
          </p:cNvPr>
          <p:cNvSpPr>
            <a:spLocks noGrp="1"/>
          </p:cNvSpPr>
          <p:nvPr>
            <p:ph sz="quarter" idx="24" hasCustomPrompt="1"/>
          </p:nvPr>
        </p:nvSpPr>
        <p:spPr>
          <a:xfrm>
            <a:off x="758952" y="3431308"/>
            <a:ext cx="2705176" cy="4102792"/>
          </a:xfrm>
          <a:prstGeom prst="rect">
            <a:avLst/>
          </a:prstGeom>
        </p:spPr>
        <p:txBody>
          <a:bodyPr lIns="0" tIns="0" rIns="0" bIns="0">
            <a:normAutofit/>
          </a:bodyPr>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table or chart here</a:t>
            </a:r>
          </a:p>
        </p:txBody>
      </p:sp>
      <p:sp>
        <p:nvSpPr>
          <p:cNvPr id="10" name="Content Placeholder 7">
            <a:extLst>
              <a:ext uri="{FF2B5EF4-FFF2-40B4-BE49-F238E27FC236}">
                <a16:creationId xmlns:a16="http://schemas.microsoft.com/office/drawing/2014/main" id="{D9F29D83-BACD-C298-36BB-DC88AF5D6EE1}"/>
              </a:ext>
            </a:extLst>
          </p:cNvPr>
          <p:cNvSpPr>
            <a:spLocks noGrp="1"/>
          </p:cNvSpPr>
          <p:nvPr>
            <p:ph sz="quarter" idx="25" hasCustomPrompt="1"/>
          </p:nvPr>
        </p:nvSpPr>
        <p:spPr>
          <a:xfrm>
            <a:off x="4229100" y="3440432"/>
            <a:ext cx="6172200" cy="4027168"/>
          </a:xfrm>
          <a:prstGeom prst="rect">
            <a:avLst/>
          </a:prstGeom>
        </p:spPr>
        <p:txBody>
          <a:bodyPr lIns="0" tIns="0" rIns="0" bIns="0"/>
          <a:lstStyle>
            <a:lvl1pPr marL="0" indent="0">
              <a:buNone/>
              <a:defRPr sz="1600"/>
            </a:lvl1pPr>
            <a:lvl2pPr marL="142862" indent="0">
              <a:buNone/>
              <a:defRPr/>
            </a:lvl2pPr>
            <a:lvl3pPr marL="278108" indent="0">
              <a:buNone/>
              <a:defRPr/>
            </a:lvl3pPr>
            <a:lvl4pPr marL="413352" indent="0">
              <a:buNone/>
              <a:defRPr/>
            </a:lvl4pPr>
            <a:lvl5pPr marL="558120" indent="0">
              <a:buNone/>
              <a:defRPr/>
            </a:lvl5pPr>
          </a:lstStyle>
          <a:p>
            <a:pPr lvl="0"/>
            <a:r>
              <a:rPr lang="en-US"/>
              <a:t>Add  bigger table or chart here</a:t>
            </a:r>
          </a:p>
        </p:txBody>
      </p:sp>
      <p:cxnSp>
        <p:nvCxnSpPr>
          <p:cNvPr id="2" name="Straight Connector 1">
            <a:extLst>
              <a:ext uri="{FF2B5EF4-FFF2-40B4-BE49-F238E27FC236}">
                <a16:creationId xmlns:a16="http://schemas.microsoft.com/office/drawing/2014/main" id="{C9CB9D37-0536-CD3F-DBE6-6383B16D97E1}"/>
              </a:ext>
            </a:extLst>
          </p:cNvPr>
          <p:cNvCxnSpPr>
            <a:cxnSpLocks/>
          </p:cNvCxnSpPr>
          <p:nvPr userDrawn="1"/>
        </p:nvCxnSpPr>
        <p:spPr>
          <a:xfrm>
            <a:off x="4229100" y="3210115"/>
            <a:ext cx="6172199"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0D53906A-E4DC-5462-4953-9E42C009A88D}"/>
              </a:ext>
            </a:extLst>
          </p:cNvPr>
          <p:cNvCxnSpPr>
            <a:cxnSpLocks/>
          </p:cNvCxnSpPr>
          <p:nvPr userDrawn="1"/>
        </p:nvCxnSpPr>
        <p:spPr>
          <a:xfrm>
            <a:off x="11161166"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AD0B47-8EA8-57F7-EA02-1B601D43498D}"/>
              </a:ext>
            </a:extLst>
          </p:cNvPr>
          <p:cNvCxnSpPr>
            <a:cxnSpLocks/>
          </p:cNvCxnSpPr>
          <p:nvPr userDrawn="1"/>
        </p:nvCxnSpPr>
        <p:spPr>
          <a:xfrm>
            <a:off x="758952" y="3210115"/>
            <a:ext cx="2672597"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Slide Number Placeholder 5">
            <a:extLst>
              <a:ext uri="{FF2B5EF4-FFF2-40B4-BE49-F238E27FC236}">
                <a16:creationId xmlns:a16="http://schemas.microsoft.com/office/drawing/2014/main" id="{17EC8835-497B-24B5-B36F-736D0C202B8A}"/>
              </a:ext>
            </a:extLst>
          </p:cNvPr>
          <p:cNvSpPr>
            <a:spLocks noGrp="1"/>
          </p:cNvSpPr>
          <p:nvPr>
            <p:ph type="sldNum" sz="quarter" idx="4"/>
          </p:nvPr>
        </p:nvSpPr>
        <p:spPr>
          <a:xfrm>
            <a:off x="13136880" y="7772400"/>
            <a:ext cx="731520" cy="149771"/>
          </a:xfrm>
          <a:prstGeom prst="rect">
            <a:avLst/>
          </a:prstGeom>
        </p:spPr>
        <p:txBody>
          <a:bodyPr vert="horz" lIns="0" tIns="0" rIns="0" bIns="0" rtlCol="0" anchor="ctr"/>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Rectangle 5">
            <a:extLst>
              <a:ext uri="{FF2B5EF4-FFF2-40B4-BE49-F238E27FC236}">
                <a16:creationId xmlns:a16="http://schemas.microsoft.com/office/drawing/2014/main" id="{79DBDEF8-4F12-2AF2-1FE8-95236CDA8161}"/>
              </a:ext>
            </a:extLst>
          </p:cNvPr>
          <p:cNvSpPr/>
          <p:nvPr userDrawn="1"/>
        </p:nvSpPr>
        <p:spPr>
          <a:xfrm>
            <a:off x="10789920" y="146304"/>
            <a:ext cx="3840480" cy="8140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7" name="Title 1">
            <a:extLst>
              <a:ext uri="{FF2B5EF4-FFF2-40B4-BE49-F238E27FC236}">
                <a16:creationId xmlns:a16="http://schemas.microsoft.com/office/drawing/2014/main" id="{D36E6A7B-08BD-57CE-E0E9-B161D7624F1B}"/>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12" name="Text Placeholder 6">
            <a:extLst>
              <a:ext uri="{FF2B5EF4-FFF2-40B4-BE49-F238E27FC236}">
                <a16:creationId xmlns:a16="http://schemas.microsoft.com/office/drawing/2014/main" id="{3BE93737-2CE6-FC4E-9A12-B5C8CED53D2D}"/>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515849131"/>
      </p:ext>
    </p:extLst>
  </p:cSld>
  <p:clrMapOvr>
    <a:masterClrMapping/>
  </p:clrMapOvr>
  <p:extLst>
    <p:ext uri="{DCECCB84-F9BA-43D5-87BE-67443E8EF086}">
      <p15:sldGuideLst xmlns:p15="http://schemas.microsoft.com/office/powerpoint/2012/main">
        <p15:guide id="7" pos="2189" userDrawn="1">
          <p15:clr>
            <a:srgbClr val="FBAE40"/>
          </p15:clr>
        </p15:guide>
        <p15:guide id="8" pos="2664" userDrawn="1">
          <p15:clr>
            <a:srgbClr val="FBAE40"/>
          </p15:clr>
        </p15:guide>
        <p15:guide id="10" pos="6552" userDrawn="1">
          <p15:clr>
            <a:srgbClr val="FBAE40"/>
          </p15:clr>
        </p15:guide>
        <p15:guide id="11" pos="702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TablesCharts">
    <p:bg>
      <p:bgPr>
        <a:solidFill>
          <a:schemeClr val="bg1"/>
        </a:solidFill>
        <a:effectLst/>
      </p:bgPr>
    </p:bg>
    <p:spTree>
      <p:nvGrpSpPr>
        <p:cNvPr id="1" name=""/>
        <p:cNvGrpSpPr/>
        <p:nvPr/>
      </p:nvGrpSpPr>
      <p:grpSpPr>
        <a:xfrm>
          <a:off x="0" y="0"/>
          <a:ext cx="0" cy="0"/>
          <a:chOff x="0" y="0"/>
          <a:chExt cx="0" cy="0"/>
        </a:xfrm>
      </p:grpSpPr>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198" cy="756894"/>
          </a:xfrm>
          <a:prstGeom prst="rect">
            <a:avLst/>
          </a:prstGeom>
        </p:spPr>
        <p:txBody>
          <a:bodyPr lIns="0" tIns="0" rIns="0" bIns="0" anchor="b">
            <a:noAutofit/>
          </a:bodyPr>
          <a:lstStyle>
            <a:lvl1pPr marL="0" indent="0">
              <a:lnSpc>
                <a:spcPts val="2040"/>
              </a:lnSpc>
              <a:spcBef>
                <a:spcPts val="0"/>
              </a:spcBef>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900"/>
              </a:spcBef>
              <a:spcAft>
                <a:spcPts val="300"/>
              </a:spcAft>
              <a:buClr>
                <a:schemeClr val="tx1"/>
              </a:buClr>
              <a:buFontTx/>
              <a:buNone/>
              <a:tabLst/>
            </a:pPr>
            <a:r>
              <a:rPr lang="en-US" dirty="0"/>
              <a:t>Paragraph Header</a:t>
            </a:r>
          </a:p>
        </p:txBody>
      </p:sp>
      <p:sp>
        <p:nvSpPr>
          <p:cNvPr id="4" name="Content Placeholder 3">
            <a:extLst>
              <a:ext uri="{FF2B5EF4-FFF2-40B4-BE49-F238E27FC236}">
                <a16:creationId xmlns:a16="http://schemas.microsoft.com/office/drawing/2014/main" id="{246674F4-1E45-A0EF-6F02-9BC7FFB836E1}"/>
              </a:ext>
            </a:extLst>
          </p:cNvPr>
          <p:cNvSpPr>
            <a:spLocks noGrp="1"/>
          </p:cNvSpPr>
          <p:nvPr>
            <p:ph sz="quarter" idx="24" hasCustomPrompt="1"/>
          </p:nvPr>
        </p:nvSpPr>
        <p:spPr>
          <a:xfrm>
            <a:off x="758952" y="2739845"/>
            <a:ext cx="6172200" cy="4727756"/>
          </a:xfrm>
          <a:prstGeom prst="rect">
            <a:avLst/>
          </a:prstGeom>
        </p:spPr>
        <p:txBody>
          <a:bodyPr/>
          <a:lstStyle>
            <a:lvl1pPr marL="0" indent="0">
              <a:buNone/>
              <a:defRPr/>
            </a:lvl1pPr>
          </a:lstStyle>
          <a:p>
            <a:pPr lvl="0"/>
            <a:r>
              <a:rPr lang="en-US"/>
              <a:t>Add Table or chart here</a:t>
            </a:r>
          </a:p>
        </p:txBody>
      </p:sp>
      <p:sp>
        <p:nvSpPr>
          <p:cNvPr id="10" name="Content Placeholder 6">
            <a:extLst>
              <a:ext uri="{FF2B5EF4-FFF2-40B4-BE49-F238E27FC236}">
                <a16:creationId xmlns:a16="http://schemas.microsoft.com/office/drawing/2014/main" id="{8655A16B-2297-6558-63CE-8699F1C617E6}"/>
              </a:ext>
            </a:extLst>
          </p:cNvPr>
          <p:cNvSpPr>
            <a:spLocks noGrp="1"/>
          </p:cNvSpPr>
          <p:nvPr>
            <p:ph sz="quarter" idx="27" hasCustomPrompt="1"/>
          </p:nvPr>
        </p:nvSpPr>
        <p:spPr>
          <a:xfrm>
            <a:off x="7696200" y="1725777"/>
            <a:ext cx="6172200" cy="2365660"/>
          </a:xfrm>
          <a:prstGeom prst="rect">
            <a:avLst/>
          </a:prstGeom>
        </p:spPr>
        <p:txBody>
          <a:bodyPr/>
          <a:lstStyle>
            <a:lvl1pPr marL="0" indent="0">
              <a:buNone/>
              <a:defRPr/>
            </a:lvl1pPr>
          </a:lstStyle>
          <a:p>
            <a:pPr lvl="0"/>
            <a:r>
              <a:rPr lang="en-US"/>
              <a:t>Add Table or chart here</a:t>
            </a:r>
          </a:p>
        </p:txBody>
      </p:sp>
      <p:sp>
        <p:nvSpPr>
          <p:cNvPr id="12" name="Content Placeholder 6">
            <a:extLst>
              <a:ext uri="{FF2B5EF4-FFF2-40B4-BE49-F238E27FC236}">
                <a16:creationId xmlns:a16="http://schemas.microsoft.com/office/drawing/2014/main" id="{BD10EDD1-66BE-927E-47E1-D553C9F38098}"/>
              </a:ext>
            </a:extLst>
          </p:cNvPr>
          <p:cNvSpPr>
            <a:spLocks noGrp="1"/>
          </p:cNvSpPr>
          <p:nvPr>
            <p:ph sz="quarter" idx="28" hasCustomPrompt="1"/>
          </p:nvPr>
        </p:nvSpPr>
        <p:spPr>
          <a:xfrm>
            <a:off x="7696200" y="4784812"/>
            <a:ext cx="6172200" cy="2682789"/>
          </a:xfrm>
          <a:prstGeom prst="rect">
            <a:avLst/>
          </a:prstGeom>
        </p:spPr>
        <p:txBody>
          <a:bodyPr/>
          <a:lstStyle>
            <a:lvl1pPr marL="0" indent="0">
              <a:buNone/>
              <a:defRPr/>
            </a:lvl1pPr>
          </a:lstStyle>
          <a:p>
            <a:pPr lvl="0"/>
            <a:r>
              <a:rPr lang="en-US"/>
              <a:t>Add Table or chart here</a:t>
            </a:r>
          </a:p>
        </p:txBody>
      </p:sp>
      <p:cxnSp>
        <p:nvCxnSpPr>
          <p:cNvPr id="2" name="Straight Connector 1">
            <a:extLst>
              <a:ext uri="{FF2B5EF4-FFF2-40B4-BE49-F238E27FC236}">
                <a16:creationId xmlns:a16="http://schemas.microsoft.com/office/drawing/2014/main" id="{DC8C4C5E-531A-2E0A-F71A-71B0F341A384}"/>
              </a:ext>
            </a:extLst>
          </p:cNvPr>
          <p:cNvCxnSpPr>
            <a:cxnSpLocks/>
          </p:cNvCxnSpPr>
          <p:nvPr userDrawn="1"/>
        </p:nvCxnSpPr>
        <p:spPr>
          <a:xfrm>
            <a:off x="758952" y="2599042"/>
            <a:ext cx="620545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Slide Number Placeholder 5">
            <a:extLst>
              <a:ext uri="{FF2B5EF4-FFF2-40B4-BE49-F238E27FC236}">
                <a16:creationId xmlns:a16="http://schemas.microsoft.com/office/drawing/2014/main" id="{0D27ADE2-129A-11D9-DEBE-0697F716A16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6" name="Title 1">
            <a:extLst>
              <a:ext uri="{FF2B5EF4-FFF2-40B4-BE49-F238E27FC236}">
                <a16:creationId xmlns:a16="http://schemas.microsoft.com/office/drawing/2014/main" id="{6AC561EA-CCEE-9ACE-0961-741DEB916491}"/>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5C98A489-D8AD-D8E9-46BF-0D5522A1E773}"/>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484344009"/>
      </p:ext>
    </p:extLst>
  </p:cSld>
  <p:clrMapOvr>
    <a:masterClrMapping/>
  </p:clrMapOvr>
  <p:extLst>
    <p:ext uri="{DCECCB84-F9BA-43D5-87BE-67443E8EF086}">
      <p15:sldGuideLst xmlns:p15="http://schemas.microsoft.com/office/powerpoint/2012/main">
        <p15:guide id="14" orient="horz" pos="6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C0BADCEA-969A-6FB6-9610-5D56F7A04210}"/>
              </a:ext>
            </a:extLst>
          </p:cNvPr>
          <p:cNvSpPr>
            <a:spLocks noGrp="1"/>
          </p:cNvSpPr>
          <p:nvPr>
            <p:ph type="body" sz="quarter" idx="10" hasCustomPrompt="1"/>
          </p:nvPr>
        </p:nvSpPr>
        <p:spPr>
          <a:xfrm>
            <a:off x="960120" y="3632836"/>
            <a:ext cx="4804576" cy="1502436"/>
          </a:xfrm>
          <a:prstGeom prst="rect">
            <a:avLst/>
          </a:prstGeom>
        </p:spPr>
        <p:txBody>
          <a:bodyPr anchor="b">
            <a:noAutofit/>
          </a:bodyPr>
          <a:lstStyle>
            <a:lvl1pPr marL="0" indent="0">
              <a:spcBef>
                <a:spcPts val="0"/>
              </a:spcBef>
              <a:buNone/>
              <a:defRPr sz="3600">
                <a:solidFill>
                  <a:schemeClr val="bg1"/>
                </a:solidFill>
                <a:latin typeface="+mj-lt"/>
              </a:defRPr>
            </a:lvl1pPr>
            <a:lvl2pPr marL="142862" indent="0">
              <a:buNone/>
              <a:defRPr sz="5280">
                <a:solidFill>
                  <a:schemeClr val="bg1"/>
                </a:solidFill>
                <a:latin typeface="+mj-lt"/>
              </a:defRPr>
            </a:lvl2pPr>
            <a:lvl3pPr marL="278108" indent="0">
              <a:buNone/>
              <a:defRPr sz="5280">
                <a:solidFill>
                  <a:schemeClr val="bg1"/>
                </a:solidFill>
                <a:latin typeface="+mj-lt"/>
              </a:defRPr>
            </a:lvl3pPr>
            <a:lvl4pPr marL="413352" indent="0">
              <a:buNone/>
              <a:defRPr sz="5280">
                <a:solidFill>
                  <a:schemeClr val="bg1"/>
                </a:solidFill>
                <a:latin typeface="+mj-lt"/>
              </a:defRPr>
            </a:lvl4pPr>
            <a:lvl5pPr marL="558120" indent="0">
              <a:buNone/>
              <a:defRPr sz="5280">
                <a:solidFill>
                  <a:schemeClr val="bg1"/>
                </a:solidFill>
                <a:latin typeface="+mj-lt"/>
              </a:defRPr>
            </a:lvl5pPr>
          </a:lstStyle>
          <a:p>
            <a:pPr lvl="0"/>
            <a:r>
              <a:rPr lang="en-US" dirty="0"/>
              <a:t>Add your title</a:t>
            </a:r>
            <a:br>
              <a:rPr lang="en-US" dirty="0"/>
            </a:br>
            <a:r>
              <a:rPr lang="en-US" dirty="0"/>
              <a:t>in this box</a:t>
            </a:r>
          </a:p>
        </p:txBody>
      </p:sp>
      <p:sp>
        <p:nvSpPr>
          <p:cNvPr id="10" name="Text Placeholder 18">
            <a:extLst>
              <a:ext uri="{FF2B5EF4-FFF2-40B4-BE49-F238E27FC236}">
                <a16:creationId xmlns:a16="http://schemas.microsoft.com/office/drawing/2014/main" id="{D5494F18-3185-1BB8-E177-987CFB446596}"/>
              </a:ext>
            </a:extLst>
          </p:cNvPr>
          <p:cNvSpPr>
            <a:spLocks noGrp="1"/>
          </p:cNvSpPr>
          <p:nvPr>
            <p:ph type="body" sz="quarter" idx="11" hasCustomPrompt="1"/>
          </p:nvPr>
        </p:nvSpPr>
        <p:spPr>
          <a:xfrm>
            <a:off x="960120" y="5236813"/>
            <a:ext cx="4804576" cy="766422"/>
          </a:xfrm>
          <a:prstGeom prst="rect">
            <a:avLst/>
          </a:prstGeom>
        </p:spPr>
        <p:txBody>
          <a:bodyPr anchor="t">
            <a:noAutofit/>
          </a:bodyPr>
          <a:lstStyle>
            <a:lvl1pPr marL="0" indent="0">
              <a:buNone/>
              <a:defRPr sz="1400" b="0" i="0">
                <a:solidFill>
                  <a:schemeClr val="bg1"/>
                </a:solidFill>
                <a:latin typeface="Arial" panose="020B0604020202020204" pitchFamily="34" charset="0"/>
                <a:cs typeface="Arial" panose="020B0604020202020204" pitchFamily="34" charset="0"/>
              </a:defRPr>
            </a:lvl1pPr>
            <a:lvl2pPr marL="142862" indent="0">
              <a:buNone/>
              <a:defRPr sz="1440" b="0" i="0">
                <a:solidFill>
                  <a:schemeClr val="bg1"/>
                </a:solidFill>
                <a:latin typeface="Helvetica Light" panose="020B0403020202020204" pitchFamily="34" charset="0"/>
              </a:defRPr>
            </a:lvl2pPr>
            <a:lvl3pPr marL="278108" indent="0">
              <a:buNone/>
              <a:defRPr sz="1440" b="0" i="0">
                <a:solidFill>
                  <a:schemeClr val="bg1"/>
                </a:solidFill>
                <a:latin typeface="Helvetica Light" panose="020B0403020202020204" pitchFamily="34" charset="0"/>
              </a:defRPr>
            </a:lvl3pPr>
            <a:lvl4pPr marL="413352" indent="0">
              <a:buNone/>
              <a:defRPr sz="1440" b="0" i="0">
                <a:solidFill>
                  <a:schemeClr val="bg1"/>
                </a:solidFill>
                <a:latin typeface="Helvetica Light" panose="020B0403020202020204" pitchFamily="34" charset="0"/>
              </a:defRPr>
            </a:lvl4pPr>
            <a:lvl5pPr marL="558120" indent="0">
              <a:buNone/>
              <a:defRPr sz="1440" b="0" i="0">
                <a:solidFill>
                  <a:schemeClr val="bg1"/>
                </a:solidFill>
                <a:latin typeface="Helvetica Light" panose="020B0403020202020204" pitchFamily="34" charset="0"/>
              </a:defRPr>
            </a:lvl5pPr>
          </a:lstStyle>
          <a:p>
            <a:pPr lvl="0"/>
            <a:r>
              <a:rPr lang="en-US" dirty="0"/>
              <a:t>Add Text  |  Add Date</a:t>
            </a:r>
          </a:p>
        </p:txBody>
      </p:sp>
      <p:sp>
        <p:nvSpPr>
          <p:cNvPr id="6" name="Picture Placeholder 5">
            <a:extLst>
              <a:ext uri="{FF2B5EF4-FFF2-40B4-BE49-F238E27FC236}">
                <a16:creationId xmlns:a16="http://schemas.microsoft.com/office/drawing/2014/main" id="{EECC5D5F-B76D-22A9-E549-47BF085A6BD9}"/>
              </a:ext>
            </a:extLst>
          </p:cNvPr>
          <p:cNvSpPr>
            <a:spLocks noGrp="1"/>
          </p:cNvSpPr>
          <p:nvPr>
            <p:ph type="pic" sz="quarter" idx="22"/>
          </p:nvPr>
        </p:nvSpPr>
        <p:spPr>
          <a:xfrm>
            <a:off x="6849978" y="0"/>
            <a:ext cx="7780421" cy="8229600"/>
          </a:xfrm>
          <a:prstGeom prst="rect">
            <a:avLst/>
          </a:prstGeom>
        </p:spPr>
        <p:txBody>
          <a:bodyPr/>
          <a:lstStyle>
            <a:lvl1pPr marL="0" indent="0">
              <a:buNone/>
              <a:defRPr sz="1600"/>
            </a:lvl1pPr>
          </a:lstStyle>
          <a:p>
            <a:r>
              <a:rPr lang="en-US" dirty="0"/>
              <a:t>Click icon to add picture</a:t>
            </a:r>
          </a:p>
        </p:txBody>
      </p:sp>
    </p:spTree>
    <p:extLst>
      <p:ext uri="{BB962C8B-B14F-4D97-AF65-F5344CB8AC3E}">
        <p14:creationId xmlns:p14="http://schemas.microsoft.com/office/powerpoint/2010/main" val="2150579587"/>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lex_TableCharts_Images">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81D1F9F-BB4F-B8C0-B6C4-8CB639FFE961}"/>
              </a:ext>
            </a:extLst>
          </p:cNvPr>
          <p:cNvSpPr/>
          <p:nvPr userDrawn="1"/>
        </p:nvSpPr>
        <p:spPr>
          <a:xfrm>
            <a:off x="758952" y="5091930"/>
            <a:ext cx="6172200" cy="13336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ln>
                <a:noFill/>
              </a:ln>
            </a:endParaRPr>
          </a:p>
        </p:txBody>
      </p:sp>
      <p:sp>
        <p:nvSpPr>
          <p:cNvPr id="29" name="Text Placeholder 10">
            <a:extLst>
              <a:ext uri="{FF2B5EF4-FFF2-40B4-BE49-F238E27FC236}">
                <a16:creationId xmlns:a16="http://schemas.microsoft.com/office/drawing/2014/main" id="{E87552F6-8B4B-7BEB-71C0-15545263E9A0}"/>
              </a:ext>
            </a:extLst>
          </p:cNvPr>
          <p:cNvSpPr>
            <a:spLocks noGrp="1"/>
          </p:cNvSpPr>
          <p:nvPr>
            <p:ph type="body" sz="quarter" idx="19" hasCustomPrompt="1"/>
          </p:nvPr>
        </p:nvSpPr>
        <p:spPr>
          <a:xfrm>
            <a:off x="758952" y="1725773"/>
            <a:ext cx="6172200" cy="756894"/>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51" name="Picture Placeholder 48">
            <a:extLst>
              <a:ext uri="{FF2B5EF4-FFF2-40B4-BE49-F238E27FC236}">
                <a16:creationId xmlns:a16="http://schemas.microsoft.com/office/drawing/2014/main" id="{91840FB2-2E95-0467-034C-F0136FF7EE7C}"/>
              </a:ext>
            </a:extLst>
          </p:cNvPr>
          <p:cNvSpPr>
            <a:spLocks noGrp="1"/>
          </p:cNvSpPr>
          <p:nvPr>
            <p:ph type="pic" sz="quarter" idx="21"/>
          </p:nvPr>
        </p:nvSpPr>
        <p:spPr>
          <a:xfrm>
            <a:off x="758952" y="2646791"/>
            <a:ext cx="2705100" cy="1468012"/>
          </a:xfrm>
          <a:prstGeom prst="rect">
            <a:avLst/>
          </a:prstGeom>
        </p:spPr>
        <p:txBody>
          <a:bodyPr/>
          <a:lstStyle/>
          <a:p>
            <a:endParaRPr lang="en-US" dirty="0"/>
          </a:p>
        </p:txBody>
      </p:sp>
      <p:sp>
        <p:nvSpPr>
          <p:cNvPr id="52" name="Picture Placeholder 48">
            <a:extLst>
              <a:ext uri="{FF2B5EF4-FFF2-40B4-BE49-F238E27FC236}">
                <a16:creationId xmlns:a16="http://schemas.microsoft.com/office/drawing/2014/main" id="{F97F6492-4D66-B8AF-887B-87A36825541D}"/>
              </a:ext>
            </a:extLst>
          </p:cNvPr>
          <p:cNvSpPr>
            <a:spLocks noGrp="1"/>
          </p:cNvSpPr>
          <p:nvPr>
            <p:ph type="pic" sz="quarter" idx="22"/>
          </p:nvPr>
        </p:nvSpPr>
        <p:spPr>
          <a:xfrm>
            <a:off x="4229100" y="2646791"/>
            <a:ext cx="2712720" cy="1468012"/>
          </a:xfrm>
          <a:prstGeom prst="rect">
            <a:avLst/>
          </a:prstGeom>
        </p:spPr>
        <p:txBody>
          <a:bodyPr/>
          <a:lstStyle/>
          <a:p>
            <a:endParaRPr lang="en-US" dirty="0"/>
          </a:p>
        </p:txBody>
      </p:sp>
      <p:sp>
        <p:nvSpPr>
          <p:cNvPr id="54" name="Text Placeholder 53">
            <a:extLst>
              <a:ext uri="{FF2B5EF4-FFF2-40B4-BE49-F238E27FC236}">
                <a16:creationId xmlns:a16="http://schemas.microsoft.com/office/drawing/2014/main" id="{D0AF7C03-EB15-2051-425E-5145E672A7AC}"/>
              </a:ext>
            </a:extLst>
          </p:cNvPr>
          <p:cNvSpPr>
            <a:spLocks noGrp="1"/>
          </p:cNvSpPr>
          <p:nvPr>
            <p:ph type="body" sz="quarter" idx="23" hasCustomPrompt="1"/>
          </p:nvPr>
        </p:nvSpPr>
        <p:spPr>
          <a:xfrm>
            <a:off x="758952" y="4627246"/>
            <a:ext cx="270510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6" name="Text Placeholder 53">
            <a:extLst>
              <a:ext uri="{FF2B5EF4-FFF2-40B4-BE49-F238E27FC236}">
                <a16:creationId xmlns:a16="http://schemas.microsoft.com/office/drawing/2014/main" id="{6E612A1B-F728-3AED-1F00-6A8A41C067EB}"/>
              </a:ext>
            </a:extLst>
          </p:cNvPr>
          <p:cNvSpPr>
            <a:spLocks noGrp="1"/>
          </p:cNvSpPr>
          <p:nvPr>
            <p:ph type="body" sz="quarter" idx="24" hasCustomPrompt="1"/>
          </p:nvPr>
        </p:nvSpPr>
        <p:spPr>
          <a:xfrm>
            <a:off x="4229100" y="4627246"/>
            <a:ext cx="2712720" cy="358140"/>
          </a:xfrm>
          <a:prstGeom prst="rect">
            <a:avLst/>
          </a:prstGeom>
        </p:spPr>
        <p:txBody>
          <a:bodyPr>
            <a:noAutofit/>
          </a:bodyPr>
          <a:lstStyle>
            <a:lvl1pPr marL="0" indent="0" algn="ctr">
              <a:buNone/>
              <a:defRPr sz="1080"/>
            </a:lvl1pPr>
            <a:lvl2pPr>
              <a:defRPr sz="1080"/>
            </a:lvl2pPr>
            <a:lvl3pPr>
              <a:defRPr sz="1080"/>
            </a:lvl3pPr>
            <a:lvl4pPr>
              <a:defRPr sz="1080"/>
            </a:lvl4pPr>
            <a:lvl5pPr>
              <a:defRPr sz="1080"/>
            </a:lvl5pPr>
          </a:lstStyle>
          <a:p>
            <a:pPr lvl="0"/>
            <a:r>
              <a:rPr lang="en-US"/>
              <a:t>Add small copy here</a:t>
            </a:r>
          </a:p>
        </p:txBody>
      </p:sp>
      <p:sp>
        <p:nvSpPr>
          <p:cNvPr id="58" name="Text Placeholder 57">
            <a:extLst>
              <a:ext uri="{FF2B5EF4-FFF2-40B4-BE49-F238E27FC236}">
                <a16:creationId xmlns:a16="http://schemas.microsoft.com/office/drawing/2014/main" id="{22F34B21-F457-2F10-C02D-A093B19235D4}"/>
              </a:ext>
            </a:extLst>
          </p:cNvPr>
          <p:cNvSpPr>
            <a:spLocks noGrp="1"/>
          </p:cNvSpPr>
          <p:nvPr>
            <p:ph type="body" sz="quarter" idx="25" hasCustomPrompt="1"/>
          </p:nvPr>
        </p:nvSpPr>
        <p:spPr>
          <a:xfrm>
            <a:off x="993183" y="5256052"/>
            <a:ext cx="5740316" cy="269054"/>
          </a:xfrm>
          <a:prstGeom prst="rect">
            <a:avLst/>
          </a:prstGeom>
        </p:spPr>
        <p:txBody>
          <a:bodyPr lIns="0" tIns="0" rIns="0" bIns="0" anchor="b">
            <a:normAutofit/>
          </a:bodyPr>
          <a:lstStyle>
            <a:lvl1pPr marL="0" indent="0">
              <a:buNone/>
              <a:defRPr sz="1800" b="0" i="0">
                <a:solidFill>
                  <a:schemeClr val="accent1"/>
                </a:solidFill>
                <a:latin typeface="Arial" panose="020B0604020202020204" pitchFamily="34" charset="0"/>
                <a:cs typeface="Arial" panose="020B0604020202020204" pitchFamily="34" charset="0"/>
              </a:defRPr>
            </a:lvl1pPr>
          </a:lstStyle>
          <a:p>
            <a:pPr lvl="0"/>
            <a:r>
              <a:rPr lang="en-US"/>
              <a:t>Header</a:t>
            </a:r>
          </a:p>
        </p:txBody>
      </p:sp>
      <p:sp>
        <p:nvSpPr>
          <p:cNvPr id="61" name="Text Placeholder 60">
            <a:extLst>
              <a:ext uri="{FF2B5EF4-FFF2-40B4-BE49-F238E27FC236}">
                <a16:creationId xmlns:a16="http://schemas.microsoft.com/office/drawing/2014/main" id="{439DB606-BA4D-97D2-68A3-B7ADD63C0FF3}"/>
              </a:ext>
            </a:extLst>
          </p:cNvPr>
          <p:cNvSpPr>
            <a:spLocks noGrp="1"/>
          </p:cNvSpPr>
          <p:nvPr>
            <p:ph type="body" sz="quarter" idx="26" hasCustomPrompt="1"/>
          </p:nvPr>
        </p:nvSpPr>
        <p:spPr>
          <a:xfrm>
            <a:off x="992506" y="5650703"/>
            <a:ext cx="5741670" cy="663503"/>
          </a:xfrm>
          <a:prstGeom prst="rect">
            <a:avLst/>
          </a:prstGeom>
        </p:spPr>
        <p:txBody>
          <a:bodyPr lIns="0" tIns="0" rIns="0" bIns="0">
            <a:normAutofit/>
          </a:bodyPr>
          <a:lstStyle>
            <a:lvl1pPr marL="0" indent="-142865">
              <a:spcBef>
                <a:spcPts val="0"/>
              </a:spcBef>
              <a:buFont typeface="+mj-lt"/>
              <a:buAutoNum type="arabicPeriod"/>
              <a:tabLst/>
              <a:defRPr sz="900"/>
            </a:lvl1pPr>
            <a:lvl2pPr marL="417161" indent="-274298">
              <a:buFont typeface="+mj-lt"/>
              <a:buAutoNum type="arabicPeriod"/>
              <a:defRPr/>
            </a:lvl2pPr>
            <a:lvl3pPr marL="552406" indent="-274298">
              <a:buFont typeface="+mj-lt"/>
              <a:buAutoNum type="arabicPeriod"/>
              <a:defRPr/>
            </a:lvl3pPr>
            <a:lvl4pPr marL="687649" indent="-274298">
              <a:buFont typeface="+mj-lt"/>
              <a:buAutoNum type="arabicPeriod"/>
              <a:defRPr/>
            </a:lvl4pPr>
            <a:lvl5pPr marL="832417" indent="-274298">
              <a:buFont typeface="+mj-lt"/>
              <a:buAutoNum type="arabicPeriod"/>
              <a:defRPr/>
            </a:lvl5pPr>
          </a:lstStyle>
          <a:p>
            <a:pPr lvl="0"/>
            <a:r>
              <a:rPr lang="en-US"/>
              <a:t>Add copy here</a:t>
            </a:r>
          </a:p>
          <a:p>
            <a:pPr lvl="0"/>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marL="0" marR="0" lvl="0" indent="-142865" algn="l" defTabSz="1097192" rtl="0" eaLnBrk="1" fontAlgn="auto" latinLnBrk="0" hangingPunct="1">
              <a:lnSpc>
                <a:spcPct val="100000"/>
              </a:lnSpc>
              <a:spcBef>
                <a:spcPts val="0"/>
              </a:spcBef>
              <a:spcAft>
                <a:spcPts val="300"/>
              </a:spcAft>
              <a:buClr>
                <a:schemeClr val="tx1"/>
              </a:buClr>
              <a:buSzTx/>
              <a:buFont typeface="+mj-lt"/>
              <a:buAutoNum type="arabicPeriod"/>
              <a:tabLst/>
              <a:defRPr/>
            </a:pPr>
            <a:r>
              <a:rPr lang="en-US"/>
              <a:t>Add copy here</a:t>
            </a:r>
          </a:p>
          <a:p>
            <a:pPr lvl="0"/>
            <a:endParaRPr lang="en-US"/>
          </a:p>
        </p:txBody>
      </p:sp>
      <p:sp>
        <p:nvSpPr>
          <p:cNvPr id="65" name="Table Placeholder 64">
            <a:extLst>
              <a:ext uri="{FF2B5EF4-FFF2-40B4-BE49-F238E27FC236}">
                <a16:creationId xmlns:a16="http://schemas.microsoft.com/office/drawing/2014/main" id="{E50009A2-3C48-A64D-0EBE-19DAD920441E}"/>
              </a:ext>
            </a:extLst>
          </p:cNvPr>
          <p:cNvSpPr>
            <a:spLocks noGrp="1"/>
          </p:cNvSpPr>
          <p:nvPr>
            <p:ph type="tbl" sz="quarter" idx="27" hasCustomPrompt="1"/>
          </p:nvPr>
        </p:nvSpPr>
        <p:spPr>
          <a:xfrm>
            <a:off x="758952" y="6737987"/>
            <a:ext cx="6172200" cy="729613"/>
          </a:xfrm>
          <a:prstGeom prst="rect">
            <a:avLst/>
          </a:prstGeom>
        </p:spPr>
        <p:txBody>
          <a:bodyPr/>
          <a:lstStyle>
            <a:lvl1pPr marL="0" indent="0">
              <a:buNone/>
              <a:defRPr/>
            </a:lvl1pPr>
          </a:lstStyle>
          <a:p>
            <a:r>
              <a:rPr lang="en-US" dirty="0"/>
              <a:t>Table</a:t>
            </a:r>
          </a:p>
        </p:txBody>
      </p:sp>
      <p:sp>
        <p:nvSpPr>
          <p:cNvPr id="67" name="Content Placeholder 66">
            <a:extLst>
              <a:ext uri="{FF2B5EF4-FFF2-40B4-BE49-F238E27FC236}">
                <a16:creationId xmlns:a16="http://schemas.microsoft.com/office/drawing/2014/main" id="{06DF8390-D917-6D5A-FFE7-B30BEA391D7F}"/>
              </a:ext>
            </a:extLst>
          </p:cNvPr>
          <p:cNvSpPr>
            <a:spLocks noGrp="1"/>
          </p:cNvSpPr>
          <p:nvPr>
            <p:ph sz="quarter" idx="28" hasCustomPrompt="1"/>
          </p:nvPr>
        </p:nvSpPr>
        <p:spPr>
          <a:xfrm>
            <a:off x="7688582" y="2609851"/>
            <a:ext cx="617981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0" name="Text Placeholder 69">
            <a:extLst>
              <a:ext uri="{FF2B5EF4-FFF2-40B4-BE49-F238E27FC236}">
                <a16:creationId xmlns:a16="http://schemas.microsoft.com/office/drawing/2014/main" id="{129C5FA8-82D4-BE51-BFB5-12AB7DFFD9BA}"/>
              </a:ext>
            </a:extLst>
          </p:cNvPr>
          <p:cNvSpPr>
            <a:spLocks noGrp="1"/>
          </p:cNvSpPr>
          <p:nvPr>
            <p:ph type="body" sz="quarter" idx="30" hasCustomPrompt="1"/>
          </p:nvPr>
        </p:nvSpPr>
        <p:spPr>
          <a:xfrm>
            <a:off x="7688582" y="2281253"/>
            <a:ext cx="617219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dirty="0"/>
              <a:t>ADD TITLE HERE</a:t>
            </a:r>
          </a:p>
        </p:txBody>
      </p:sp>
      <p:sp>
        <p:nvSpPr>
          <p:cNvPr id="73" name="Content Placeholder 66">
            <a:extLst>
              <a:ext uri="{FF2B5EF4-FFF2-40B4-BE49-F238E27FC236}">
                <a16:creationId xmlns:a16="http://schemas.microsoft.com/office/drawing/2014/main" id="{F10E57D5-75F1-D9A1-7F26-E0D062779C7A}"/>
              </a:ext>
            </a:extLst>
          </p:cNvPr>
          <p:cNvSpPr>
            <a:spLocks noGrp="1"/>
          </p:cNvSpPr>
          <p:nvPr>
            <p:ph sz="quarter" idx="31" hasCustomPrompt="1"/>
          </p:nvPr>
        </p:nvSpPr>
        <p:spPr>
          <a:xfrm>
            <a:off x="7688582" y="5575228"/>
            <a:ext cx="6172198" cy="1892372"/>
          </a:xfrm>
          <a:prstGeom prst="rect">
            <a:avLst/>
          </a:prstGeom>
        </p:spPr>
        <p:txBody>
          <a:bodyPr/>
          <a:lstStyle>
            <a:lvl1pPr marL="0" indent="0">
              <a:buFontTx/>
              <a:buNone/>
              <a:defRPr/>
            </a:lvl1pPr>
            <a:lvl2pPr marL="142862" indent="0">
              <a:buFontTx/>
              <a:buNone/>
              <a:defRPr/>
            </a:lvl2pPr>
            <a:lvl3pPr marL="278108" indent="0">
              <a:buFontTx/>
              <a:buNone/>
              <a:defRPr/>
            </a:lvl3pPr>
            <a:lvl4pPr marL="413352" indent="0">
              <a:buFontTx/>
              <a:buNone/>
              <a:defRPr/>
            </a:lvl4pPr>
            <a:lvl5pPr marL="558120" indent="0">
              <a:buFontTx/>
              <a:buNone/>
              <a:defRPr/>
            </a:lvl5pPr>
          </a:lstStyle>
          <a:p>
            <a:pPr lvl="0"/>
            <a:r>
              <a:rPr lang="en-US"/>
              <a:t>Add Table or Chart</a:t>
            </a:r>
          </a:p>
        </p:txBody>
      </p:sp>
      <p:sp>
        <p:nvSpPr>
          <p:cNvPr id="74" name="Text Placeholder 69">
            <a:extLst>
              <a:ext uri="{FF2B5EF4-FFF2-40B4-BE49-F238E27FC236}">
                <a16:creationId xmlns:a16="http://schemas.microsoft.com/office/drawing/2014/main" id="{20913391-4608-FD76-1CC5-BF068B19946B}"/>
              </a:ext>
            </a:extLst>
          </p:cNvPr>
          <p:cNvSpPr>
            <a:spLocks noGrp="1"/>
          </p:cNvSpPr>
          <p:nvPr>
            <p:ph type="body" sz="quarter" idx="32" hasCustomPrompt="1"/>
          </p:nvPr>
        </p:nvSpPr>
        <p:spPr>
          <a:xfrm>
            <a:off x="7688582" y="5246632"/>
            <a:ext cx="6179818" cy="201414"/>
          </a:xfrm>
          <a:prstGeom prst="rect">
            <a:avLst/>
          </a:prstGeom>
        </p:spPr>
        <p:txBody>
          <a:bodyPr lIns="0" tIns="0" rIns="0" bIns="0">
            <a:noAutofit/>
          </a:bodyPr>
          <a:lstStyle>
            <a:lvl1pPr marL="0" indent="0">
              <a:buNone/>
              <a:defRPr sz="1600" b="0" i="0">
                <a:latin typeface="Arial" panose="020B0604020202020204" pitchFamily="34" charset="0"/>
                <a:cs typeface="Arial" panose="020B0604020202020204" pitchFamily="34" charset="0"/>
              </a:defRPr>
            </a:lvl1pPr>
            <a:lvl2pPr marL="142862" indent="0">
              <a:buNone/>
              <a:defRPr/>
            </a:lvl2pPr>
            <a:lvl3pPr marL="278108" indent="0">
              <a:buNone/>
              <a:defRPr/>
            </a:lvl3pPr>
            <a:lvl4pPr marL="413352" indent="0">
              <a:buNone/>
              <a:defRPr/>
            </a:lvl4pPr>
            <a:lvl5pPr marL="558120" indent="0">
              <a:buNone/>
              <a:defRPr/>
            </a:lvl5pPr>
          </a:lstStyle>
          <a:p>
            <a:pPr lvl="0"/>
            <a:r>
              <a:rPr lang="en-US"/>
              <a:t>ADD TITLE HERE</a:t>
            </a:r>
          </a:p>
        </p:txBody>
      </p:sp>
      <p:sp>
        <p:nvSpPr>
          <p:cNvPr id="2" name="Slide Number Placeholder 5">
            <a:extLst>
              <a:ext uri="{FF2B5EF4-FFF2-40B4-BE49-F238E27FC236}">
                <a16:creationId xmlns:a16="http://schemas.microsoft.com/office/drawing/2014/main" id="{1F3C9E08-083A-BF65-661E-88C83DCD2DFD}"/>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5" name="Title 1">
            <a:extLst>
              <a:ext uri="{FF2B5EF4-FFF2-40B4-BE49-F238E27FC236}">
                <a16:creationId xmlns:a16="http://schemas.microsoft.com/office/drawing/2014/main" id="{F8D734CF-FF80-5963-DF6B-30605CE56384}"/>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6" name="Text Placeholder 6">
            <a:extLst>
              <a:ext uri="{FF2B5EF4-FFF2-40B4-BE49-F238E27FC236}">
                <a16:creationId xmlns:a16="http://schemas.microsoft.com/office/drawing/2014/main" id="{A5FDC0EB-68BD-C254-99A3-11788F34729F}"/>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38742524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_6-Column">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1BB5C32-AB38-8AD0-7B22-77667538DC16}"/>
              </a:ext>
            </a:extLst>
          </p:cNvPr>
          <p:cNvCxnSpPr/>
          <p:nvPr userDrawn="1"/>
        </p:nvCxnSpPr>
        <p:spPr>
          <a:xfrm>
            <a:off x="2383645" y="7812044"/>
            <a:ext cx="0" cy="1497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793C69DD-EF9F-ECF0-BB5E-0144248F1F98}"/>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pic>
        <p:nvPicPr>
          <p:cNvPr id="2" name="Picture 1" descr="A blue triangle on a black background&#10;&#10;Description automatically generated">
            <a:extLst>
              <a:ext uri="{FF2B5EF4-FFF2-40B4-BE49-F238E27FC236}">
                <a16:creationId xmlns:a16="http://schemas.microsoft.com/office/drawing/2014/main" id="{B6061D56-E18E-08B8-8A50-B94B68CC5C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Tree>
    <p:extLst>
      <p:ext uri="{BB962C8B-B14F-4D97-AF65-F5344CB8AC3E}">
        <p14:creationId xmlns:p14="http://schemas.microsoft.com/office/powerpoint/2010/main" val="1885474995"/>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Column_Highlight_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CBF381-B923-B534-18B2-8F4D3972DDB6}"/>
              </a:ext>
            </a:extLst>
          </p:cNvPr>
          <p:cNvSpPr>
            <a:spLocks noGrp="1"/>
          </p:cNvSpPr>
          <p:nvPr>
            <p:ph type="pic" sz="quarter" idx="21"/>
          </p:nvPr>
        </p:nvSpPr>
        <p:spPr>
          <a:xfrm>
            <a:off x="10020300" y="1833220"/>
            <a:ext cx="4610100" cy="2743538"/>
          </a:xfrm>
          <a:prstGeom prst="rect">
            <a:avLst/>
          </a:prstGeom>
        </p:spPr>
        <p:txBody>
          <a:bodyPr/>
          <a:lstStyle>
            <a:lvl1pPr marL="0" indent="0">
              <a:buNone/>
              <a:defRPr/>
            </a:lvl1pPr>
          </a:lstStyle>
          <a:p>
            <a:endParaRPr lang="en-US" dirty="0"/>
          </a:p>
        </p:txBody>
      </p:sp>
      <p:sp>
        <p:nvSpPr>
          <p:cNvPr id="4" name="Text Placeholder 8">
            <a:extLst>
              <a:ext uri="{FF2B5EF4-FFF2-40B4-BE49-F238E27FC236}">
                <a16:creationId xmlns:a16="http://schemas.microsoft.com/office/drawing/2014/main" id="{16BF6CF2-8B5E-209C-DC61-E1A0259C43DC}"/>
              </a:ext>
            </a:extLst>
          </p:cNvPr>
          <p:cNvSpPr>
            <a:spLocks noGrp="1"/>
          </p:cNvSpPr>
          <p:nvPr>
            <p:ph type="body" sz="quarter" idx="13" hasCustomPrompt="1"/>
          </p:nvPr>
        </p:nvSpPr>
        <p:spPr>
          <a:xfrm>
            <a:off x="548642" y="274320"/>
            <a:ext cx="8709658" cy="987552"/>
          </a:xfrm>
          <a:prstGeom prst="rect">
            <a:avLst/>
          </a:prstGeom>
        </p:spPr>
        <p:txBody>
          <a:bodyPr lIns="0" tIns="0" rIns="0" bIns="0" anchor="b">
            <a:noAutofit/>
          </a:bodyPr>
          <a:lstStyle>
            <a:lvl1pPr marL="0" indent="0">
              <a:lnSpc>
                <a:spcPts val="4100"/>
              </a:lnSpc>
              <a:spcBef>
                <a:spcPts val="0"/>
              </a:spcBef>
              <a:spcAft>
                <a:spcPts val="0"/>
              </a:spcAft>
              <a:buNone/>
              <a:defRPr sz="4000" b="0" i="0">
                <a:solidFill>
                  <a:schemeClr val="accent1"/>
                </a:solidFill>
                <a:latin typeface="Georgia" panose="02040502050405020303" pitchFamily="18" charset="0"/>
              </a:defRPr>
            </a:lvl1pPr>
          </a:lstStyle>
          <a:p>
            <a:pPr lvl="0"/>
            <a:r>
              <a:rPr lang="en-US" dirty="0"/>
              <a:t>Employee Name</a:t>
            </a:r>
          </a:p>
        </p:txBody>
      </p:sp>
      <p:sp>
        <p:nvSpPr>
          <p:cNvPr id="5" name="Text Placeholder 10">
            <a:extLst>
              <a:ext uri="{FF2B5EF4-FFF2-40B4-BE49-F238E27FC236}">
                <a16:creationId xmlns:a16="http://schemas.microsoft.com/office/drawing/2014/main" id="{E3885E18-AF47-FF98-C057-6312A696392F}"/>
              </a:ext>
            </a:extLst>
          </p:cNvPr>
          <p:cNvSpPr>
            <a:spLocks noGrp="1"/>
          </p:cNvSpPr>
          <p:nvPr>
            <p:ph type="body" sz="quarter" idx="14" hasCustomPrompt="1"/>
          </p:nvPr>
        </p:nvSpPr>
        <p:spPr>
          <a:xfrm>
            <a:off x="548640" y="1325880"/>
            <a:ext cx="8709659" cy="407950"/>
          </a:xfrm>
          <a:prstGeom prst="rect">
            <a:avLst/>
          </a:prstGeom>
        </p:spPr>
        <p:txBody>
          <a:bodyPr lIns="0" tIns="0" rIns="0" bIns="0">
            <a:noAutofit/>
          </a:bodyPr>
          <a:lstStyle>
            <a:lvl1pPr marL="0" indent="0">
              <a:lnSpc>
                <a:spcPct val="100000"/>
              </a:lnSpc>
              <a:spcBef>
                <a:spcPts val="900"/>
              </a:spcBef>
              <a:buNone/>
              <a:defRPr sz="1600" b="0" i="0">
                <a:latin typeface="Arial" panose="020B0604020202020204" pitchFamily="34" charset="0"/>
                <a:cs typeface="Arial" panose="020B0604020202020204" pitchFamily="34" charset="0"/>
              </a:defRPr>
            </a:lvl1pPr>
          </a:lstStyle>
          <a:p>
            <a:pPr lvl="0"/>
            <a:r>
              <a:rPr lang="en-US" dirty="0"/>
              <a:t>Employee Title</a:t>
            </a:r>
          </a:p>
        </p:txBody>
      </p:sp>
      <p:sp>
        <p:nvSpPr>
          <p:cNvPr id="3" name="Text Placeholder 10">
            <a:extLst>
              <a:ext uri="{FF2B5EF4-FFF2-40B4-BE49-F238E27FC236}">
                <a16:creationId xmlns:a16="http://schemas.microsoft.com/office/drawing/2014/main" id="{C4D475F4-1466-B9AE-34F7-AF5D99426E29}"/>
              </a:ext>
            </a:extLst>
          </p:cNvPr>
          <p:cNvSpPr>
            <a:spLocks noGrp="1"/>
          </p:cNvSpPr>
          <p:nvPr>
            <p:ph type="body" sz="quarter" idx="43" hasCustomPrompt="1"/>
          </p:nvPr>
        </p:nvSpPr>
        <p:spPr>
          <a:xfrm>
            <a:off x="762001" y="1837512"/>
            <a:ext cx="3848100" cy="327481"/>
          </a:xfrm>
          <a:prstGeom prst="rect">
            <a:avLst/>
          </a:prstGeom>
        </p:spPr>
        <p:txBody>
          <a:bodyPr lIns="0" tIns="0" rIns="0" bIns="0" anchor="t">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Birthplace</a:t>
            </a:r>
          </a:p>
        </p:txBody>
      </p:sp>
      <p:sp>
        <p:nvSpPr>
          <p:cNvPr id="6" name="Text Placeholder 10">
            <a:extLst>
              <a:ext uri="{FF2B5EF4-FFF2-40B4-BE49-F238E27FC236}">
                <a16:creationId xmlns:a16="http://schemas.microsoft.com/office/drawing/2014/main" id="{0BCDB391-D5F7-1DE9-7F02-E0FE2EF101D1}"/>
              </a:ext>
            </a:extLst>
          </p:cNvPr>
          <p:cNvSpPr>
            <a:spLocks noGrp="1"/>
          </p:cNvSpPr>
          <p:nvPr>
            <p:ph type="body" sz="quarter" idx="44" hasCustomPrompt="1"/>
          </p:nvPr>
        </p:nvSpPr>
        <p:spPr>
          <a:xfrm>
            <a:off x="762001" y="2259601"/>
            <a:ext cx="3848100" cy="261926"/>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City, State</a:t>
            </a:r>
          </a:p>
        </p:txBody>
      </p:sp>
      <p:sp>
        <p:nvSpPr>
          <p:cNvPr id="7" name="Text Placeholder 10">
            <a:extLst>
              <a:ext uri="{FF2B5EF4-FFF2-40B4-BE49-F238E27FC236}">
                <a16:creationId xmlns:a16="http://schemas.microsoft.com/office/drawing/2014/main" id="{8487C34B-4F8B-5BCD-CACB-23C2B463B2A6}"/>
              </a:ext>
            </a:extLst>
          </p:cNvPr>
          <p:cNvSpPr>
            <a:spLocks noGrp="1"/>
          </p:cNvSpPr>
          <p:nvPr>
            <p:ph type="body" sz="quarter" idx="45" hasCustomPrompt="1"/>
          </p:nvPr>
        </p:nvSpPr>
        <p:spPr>
          <a:xfrm>
            <a:off x="769938" y="2893931"/>
            <a:ext cx="3848100" cy="327481"/>
          </a:xfrm>
          <a:prstGeom prst="rect">
            <a:avLst/>
          </a:prstGeom>
        </p:spPr>
        <p:txBody>
          <a:bodyPr lIns="0" tIns="0" rIns="0" bIns="0" anchor="t">
            <a:noAutofit/>
          </a:bodyPr>
          <a:lstStyle>
            <a:lvl1pPr marL="0" indent="0">
              <a:lnSpc>
                <a:spcPts val="2040"/>
              </a:lnSpc>
              <a:buNone/>
              <a:defRPr sz="1800" b="0" i="0">
                <a:solidFill>
                  <a:schemeClr val="accent1"/>
                </a:solidFill>
                <a:latin typeface="Arial" panose="020B0604020202020204" pitchFamily="34" charset="0"/>
                <a:cs typeface="Arial" panose="020B0604020202020204" pitchFamily="34" charset="0"/>
              </a:defRPr>
            </a:lvl1pPr>
          </a:lstStyle>
          <a:p>
            <a:pPr lvl="0"/>
            <a:r>
              <a:rPr lang="en-US"/>
              <a:t>Education</a:t>
            </a:r>
          </a:p>
        </p:txBody>
      </p:sp>
      <p:sp>
        <p:nvSpPr>
          <p:cNvPr id="16" name="Text Placeholder 15">
            <a:extLst>
              <a:ext uri="{FF2B5EF4-FFF2-40B4-BE49-F238E27FC236}">
                <a16:creationId xmlns:a16="http://schemas.microsoft.com/office/drawing/2014/main" id="{D7CD123E-F6DF-2A40-924A-0DB6FF5B9810}"/>
              </a:ext>
            </a:extLst>
          </p:cNvPr>
          <p:cNvSpPr>
            <a:spLocks noGrp="1"/>
          </p:cNvSpPr>
          <p:nvPr>
            <p:ph type="body" sz="quarter" idx="47" hasCustomPrompt="1"/>
          </p:nvPr>
        </p:nvSpPr>
        <p:spPr>
          <a:xfrm>
            <a:off x="769938" y="3312278"/>
            <a:ext cx="3848100" cy="619628"/>
          </a:xfrm>
          <a:prstGeom prst="rect">
            <a:avLst/>
          </a:prstGeom>
        </p:spPr>
        <p:txBody>
          <a:bodyPr wrap="none">
            <a:noAutofit/>
          </a:bodyPr>
          <a:lstStyle>
            <a:lvl1pPr marL="171450" indent="-171450">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p:txBody>
      </p:sp>
      <p:sp>
        <p:nvSpPr>
          <p:cNvPr id="19" name="Text Placeholder 10">
            <a:extLst>
              <a:ext uri="{FF2B5EF4-FFF2-40B4-BE49-F238E27FC236}">
                <a16:creationId xmlns:a16="http://schemas.microsoft.com/office/drawing/2014/main" id="{C13FE845-66F0-6FAC-A82F-9CDF3AC4418B}"/>
              </a:ext>
            </a:extLst>
          </p:cNvPr>
          <p:cNvSpPr>
            <a:spLocks noGrp="1"/>
          </p:cNvSpPr>
          <p:nvPr>
            <p:ph type="body" sz="quarter" idx="48" hasCustomPrompt="1"/>
          </p:nvPr>
        </p:nvSpPr>
        <p:spPr>
          <a:xfrm>
            <a:off x="769938" y="4358854"/>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Work Experience</a:t>
            </a:r>
          </a:p>
        </p:txBody>
      </p:sp>
      <p:sp>
        <p:nvSpPr>
          <p:cNvPr id="22" name="Text Placeholder 15">
            <a:extLst>
              <a:ext uri="{FF2B5EF4-FFF2-40B4-BE49-F238E27FC236}">
                <a16:creationId xmlns:a16="http://schemas.microsoft.com/office/drawing/2014/main" id="{22A034A8-57BB-B18E-6EDF-A4CB3E49EEE4}"/>
              </a:ext>
            </a:extLst>
          </p:cNvPr>
          <p:cNvSpPr>
            <a:spLocks noGrp="1"/>
          </p:cNvSpPr>
          <p:nvPr>
            <p:ph type="body" sz="quarter" idx="49" hasCustomPrompt="1"/>
          </p:nvPr>
        </p:nvSpPr>
        <p:spPr>
          <a:xfrm>
            <a:off x="769938" y="4777201"/>
            <a:ext cx="3848100" cy="945998"/>
          </a:xfrm>
          <a:prstGeom prst="rect">
            <a:avLst/>
          </a:prstGeom>
        </p:spPr>
        <p:txBody>
          <a:bodyPr wrap="none">
            <a:noAutofit/>
          </a:bodyPr>
          <a:lstStyle>
            <a:lvl1pPr marL="142865" indent="-142865">
              <a:lnSpc>
                <a:spcPct val="100000"/>
              </a:lnSpc>
              <a:buSzPct val="100000"/>
              <a:buFont typeface="Arial" panose="020B0604020202020204" pitchFamily="34" charset="0"/>
              <a:buChar char="•"/>
              <a:defRPr sz="1600"/>
            </a:lvl1pPr>
          </a:lstStyle>
          <a:p>
            <a:pPr lvl="0"/>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marL="142865" marR="0" lvl="0" indent="-142865" algn="l" defTabSz="1097192" rtl="0" eaLnBrk="1" fontAlgn="auto" latinLnBrk="0" hangingPunct="1">
              <a:lnSpc>
                <a:spcPct val="100000"/>
              </a:lnSpc>
              <a:spcBef>
                <a:spcPts val="1200"/>
              </a:spcBef>
              <a:spcAft>
                <a:spcPts val="300"/>
              </a:spcAft>
              <a:buClr>
                <a:schemeClr val="tx1"/>
              </a:buClr>
              <a:buSzTx/>
              <a:buFont typeface="Arial" panose="020B0604020202020204" pitchFamily="34" charset="0"/>
              <a:buChar char="•"/>
              <a:tabLst/>
              <a:defRPr/>
            </a:pPr>
            <a:r>
              <a:rPr lang="en-US"/>
              <a:t>Add text here</a:t>
            </a:r>
          </a:p>
          <a:p>
            <a:pPr lvl="0"/>
            <a:endParaRPr lang="en-US"/>
          </a:p>
        </p:txBody>
      </p:sp>
      <p:sp>
        <p:nvSpPr>
          <p:cNvPr id="23" name="Text Placeholder 10">
            <a:extLst>
              <a:ext uri="{FF2B5EF4-FFF2-40B4-BE49-F238E27FC236}">
                <a16:creationId xmlns:a16="http://schemas.microsoft.com/office/drawing/2014/main" id="{D77036F8-B3CF-621A-A6F2-2D0D1B0E7584}"/>
              </a:ext>
            </a:extLst>
          </p:cNvPr>
          <p:cNvSpPr>
            <a:spLocks noGrp="1"/>
          </p:cNvSpPr>
          <p:nvPr>
            <p:ph type="body" sz="quarter" idx="50" hasCustomPrompt="1"/>
          </p:nvPr>
        </p:nvSpPr>
        <p:spPr>
          <a:xfrm>
            <a:off x="5410200" y="1833220"/>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Career at Copeland</a:t>
            </a:r>
          </a:p>
        </p:txBody>
      </p:sp>
      <p:sp>
        <p:nvSpPr>
          <p:cNvPr id="24" name="Text Placeholder 10">
            <a:extLst>
              <a:ext uri="{FF2B5EF4-FFF2-40B4-BE49-F238E27FC236}">
                <a16:creationId xmlns:a16="http://schemas.microsoft.com/office/drawing/2014/main" id="{9CD29D14-6AB6-891F-1A19-94C11672D5DD}"/>
              </a:ext>
            </a:extLst>
          </p:cNvPr>
          <p:cNvSpPr>
            <a:spLocks noGrp="1"/>
          </p:cNvSpPr>
          <p:nvPr>
            <p:ph type="body" sz="quarter" idx="51" hasCustomPrompt="1"/>
          </p:nvPr>
        </p:nvSpPr>
        <p:spPr>
          <a:xfrm>
            <a:off x="5410200" y="2255308"/>
            <a:ext cx="3848100" cy="1859491"/>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5" name="Text Placeholder 10">
            <a:extLst>
              <a:ext uri="{FF2B5EF4-FFF2-40B4-BE49-F238E27FC236}">
                <a16:creationId xmlns:a16="http://schemas.microsoft.com/office/drawing/2014/main" id="{D03CEEDC-3A12-6A8F-3C35-517B9E6A2EC7}"/>
              </a:ext>
            </a:extLst>
          </p:cNvPr>
          <p:cNvSpPr>
            <a:spLocks noGrp="1"/>
          </p:cNvSpPr>
          <p:nvPr>
            <p:ph type="body" sz="quarter" idx="52" hasCustomPrompt="1"/>
          </p:nvPr>
        </p:nvSpPr>
        <p:spPr>
          <a:xfrm>
            <a:off x="5391151" y="4355112"/>
            <a:ext cx="3848100" cy="327481"/>
          </a:xfrm>
          <a:prstGeom prst="rect">
            <a:avLst/>
          </a:prstGeom>
        </p:spPr>
        <p:txBody>
          <a:bodyPr lIns="0" tIns="0" rIns="0" bIns="0" anchor="t">
            <a:noAutofit/>
          </a:bodyPr>
          <a:lstStyle>
            <a:lvl1pPr marL="0" indent="0">
              <a:lnSpc>
                <a:spcPts val="2040"/>
              </a:lnSpc>
              <a:buNone/>
              <a:defRPr lang="en-US" sz="2000" b="0" i="0" kern="1200" dirty="0">
                <a:solidFill>
                  <a:schemeClr val="accent1"/>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About Me</a:t>
            </a:r>
          </a:p>
        </p:txBody>
      </p:sp>
      <p:sp>
        <p:nvSpPr>
          <p:cNvPr id="26" name="Text Placeholder 10">
            <a:extLst>
              <a:ext uri="{FF2B5EF4-FFF2-40B4-BE49-F238E27FC236}">
                <a16:creationId xmlns:a16="http://schemas.microsoft.com/office/drawing/2014/main" id="{7906608D-25D4-8F39-E36F-A47D2769E3B7}"/>
              </a:ext>
            </a:extLst>
          </p:cNvPr>
          <p:cNvSpPr>
            <a:spLocks noGrp="1"/>
          </p:cNvSpPr>
          <p:nvPr>
            <p:ph type="body" sz="quarter" idx="53" hasCustomPrompt="1"/>
          </p:nvPr>
        </p:nvSpPr>
        <p:spPr>
          <a:xfrm>
            <a:off x="5391151" y="4777201"/>
            <a:ext cx="3848100" cy="1616248"/>
          </a:xfrm>
          <a:prstGeom prst="rect">
            <a:avLst/>
          </a:prstGeo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a:t>This is placeholder content for paragraph. Do not adjust width or spacing between columns that will lead to the page feeling tight and content less legible. </a:t>
            </a:r>
          </a:p>
        </p:txBody>
      </p:sp>
      <p:sp>
        <p:nvSpPr>
          <p:cNvPr id="27" name="Picture Placeholder 12">
            <a:extLst>
              <a:ext uri="{FF2B5EF4-FFF2-40B4-BE49-F238E27FC236}">
                <a16:creationId xmlns:a16="http://schemas.microsoft.com/office/drawing/2014/main" id="{55B14F18-3A83-5F20-2C62-B5B39FD50C6B}"/>
              </a:ext>
            </a:extLst>
          </p:cNvPr>
          <p:cNvSpPr>
            <a:spLocks noGrp="1"/>
          </p:cNvSpPr>
          <p:nvPr>
            <p:ph type="pic" sz="quarter" idx="54"/>
          </p:nvPr>
        </p:nvSpPr>
        <p:spPr>
          <a:xfrm>
            <a:off x="10020300" y="4710739"/>
            <a:ext cx="4610100" cy="2743538"/>
          </a:xfrm>
          <a:prstGeom prst="rect">
            <a:avLst/>
          </a:prstGeom>
        </p:spPr>
        <p:txBody>
          <a:bodyPr/>
          <a:lstStyle>
            <a:lvl1pPr marL="0" indent="0">
              <a:buNone/>
              <a:defRPr/>
            </a:lvl1pPr>
          </a:lstStyle>
          <a:p>
            <a:endParaRPr lang="en-US" dirty="0"/>
          </a:p>
        </p:txBody>
      </p:sp>
      <p:sp>
        <p:nvSpPr>
          <p:cNvPr id="8" name="Slide Number Placeholder 5">
            <a:extLst>
              <a:ext uri="{FF2B5EF4-FFF2-40B4-BE49-F238E27FC236}">
                <a16:creationId xmlns:a16="http://schemas.microsoft.com/office/drawing/2014/main" id="{838BCDA4-C8FF-D637-9DEE-68C61D23E9DE}"/>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251583092"/>
      </p:ext>
    </p:extLst>
  </p:cSld>
  <p:clrMapOvr>
    <a:masterClrMapping/>
  </p:clrMapOvr>
  <p:extLst>
    <p:ext uri="{DCECCB84-F9BA-43D5-87BE-67443E8EF086}">
      <p15:sldGuideLst xmlns:p15="http://schemas.microsoft.com/office/powerpoint/2012/main">
        <p15:guide id="3" pos="8736" userDrawn="1">
          <p15:clr>
            <a:srgbClr val="FBAE40"/>
          </p15:clr>
        </p15:guide>
        <p15:guide id="7" pos="2909" userDrawn="1">
          <p15:clr>
            <a:srgbClr val="FBAE40"/>
          </p15:clr>
        </p15:guide>
        <p15:guide id="8" pos="3384" userDrawn="1">
          <p15:clr>
            <a:srgbClr val="FBAE40"/>
          </p15:clr>
        </p15:guide>
        <p15:guide id="9" pos="5832" userDrawn="1">
          <p15:clr>
            <a:srgbClr val="FBAE40"/>
          </p15:clr>
        </p15:guide>
        <p15:guide id="10" pos="63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Breaker Emerson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74646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4"/>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1042416" y="3840480"/>
            <a:ext cx="5522976" cy="1417320"/>
          </a:xfrm>
          <a:prstGeom prst="rect">
            <a:avLst/>
          </a:prstGeom>
        </p:spPr>
        <p:txBody>
          <a:bodyPr lIns="0" tIns="0" rIns="0" bIns="0" anchor="t">
            <a:noAutofit/>
          </a:bodyPr>
          <a:lstStyle>
            <a:lvl1pPr marL="0" indent="0">
              <a:lnSpc>
                <a:spcPts val="4000"/>
              </a:lnSpc>
              <a:spcBef>
                <a:spcPts val="0"/>
              </a:spcBef>
              <a:spcAft>
                <a:spcPts val="0"/>
              </a:spcAft>
              <a:buNone/>
              <a:defRPr sz="4000" b="0" i="0">
                <a:solidFill>
                  <a:schemeClr val="bg1"/>
                </a:solidFill>
                <a:latin typeface="Georgia" panose="02040502050405020303" pitchFamily="18" charset="0"/>
              </a:defRPr>
            </a:lvl1pPr>
          </a:lstStyle>
          <a:p>
            <a:pPr lvl="0"/>
            <a:r>
              <a:rPr lang="en-US" dirty="0"/>
              <a:t>This is the header of the page.</a:t>
            </a:r>
          </a:p>
        </p:txBody>
      </p:sp>
      <p:pic>
        <p:nvPicPr>
          <p:cNvPr id="3" name="Picture 2">
            <a:extLst>
              <a:ext uri="{FF2B5EF4-FFF2-40B4-BE49-F238E27FC236}">
                <a16:creationId xmlns:a16="http://schemas.microsoft.com/office/drawing/2014/main" id="{1E7FD2BA-636C-506D-01BD-2852F4BDCA37}"/>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08623254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AA96-9FE3-A210-7F9E-B34CB8E044C9}"/>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7255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56C67E-545E-6E5B-026B-1BA17E37E5DA}"/>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350715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FB389C-23B6-CD17-1DD1-6D32AD902AE3}"/>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86033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9D999F-5240-A607-76B9-EE9A3D5DA1E1}"/>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751905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F2FCBD-DD3B-92B2-265B-503A21DCDDAB}"/>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55529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Quote">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8E7EA9D-01C4-EEC8-C28B-90F4F8D09103}"/>
              </a:ext>
            </a:extLst>
          </p:cNvPr>
          <p:cNvSpPr>
            <a:spLocks noGrp="1"/>
          </p:cNvSpPr>
          <p:nvPr>
            <p:ph type="body" sz="quarter" idx="14" hasCustomPrompt="1"/>
          </p:nvPr>
        </p:nvSpPr>
        <p:spPr>
          <a:xfrm>
            <a:off x="7696200" y="5466959"/>
            <a:ext cx="6172199" cy="756894"/>
          </a:xfrm>
          <a:prstGeom prst="rect">
            <a:avLst/>
          </a:prstGeom>
          <a:noFill/>
        </p:spPr>
        <p:txBody>
          <a:bodyPr lIns="0" tIns="0" rIns="0" bIns="0">
            <a:noAutofit/>
          </a:bodyPr>
          <a:lstStyle>
            <a:lvl1pPr marL="0" indent="0" algn="r">
              <a:lnSpc>
                <a:spcPct val="100000"/>
              </a:lnSpc>
              <a:spcBef>
                <a:spcPts val="0"/>
              </a:spcBef>
              <a:buNone/>
              <a:defRPr sz="2000" b="0" i="0">
                <a:solidFill>
                  <a:schemeClr val="bg1"/>
                </a:solidFill>
                <a:latin typeface="Arial" panose="020B0604020202020204" pitchFamily="34" charset="0"/>
                <a:cs typeface="Arial" panose="020B0604020202020204" pitchFamily="34" charset="0"/>
              </a:defRPr>
            </a:lvl1pPr>
          </a:lstStyle>
          <a:p>
            <a:pPr lvl="0"/>
            <a:r>
              <a:rPr lang="en-US" dirty="0"/>
              <a:t>Type name here</a:t>
            </a:r>
          </a:p>
          <a:p>
            <a:pPr lvl="0"/>
            <a:r>
              <a:rPr lang="en-US" dirty="0"/>
              <a:t>Type Source</a:t>
            </a:r>
          </a:p>
        </p:txBody>
      </p:sp>
      <p:sp>
        <p:nvSpPr>
          <p:cNvPr id="2" name="Text Placeholder 8">
            <a:extLst>
              <a:ext uri="{FF2B5EF4-FFF2-40B4-BE49-F238E27FC236}">
                <a16:creationId xmlns:a16="http://schemas.microsoft.com/office/drawing/2014/main" id="{C1137A9F-DBCD-329A-BB33-79552010587B}"/>
              </a:ext>
            </a:extLst>
          </p:cNvPr>
          <p:cNvSpPr>
            <a:spLocks noGrp="1"/>
          </p:cNvSpPr>
          <p:nvPr>
            <p:ph type="body" sz="quarter" idx="13" hasCustomPrompt="1"/>
          </p:nvPr>
        </p:nvSpPr>
        <p:spPr>
          <a:xfrm>
            <a:off x="762000" y="2654891"/>
            <a:ext cx="13106400" cy="2139530"/>
          </a:xfrm>
          <a:prstGeom prst="rect">
            <a:avLst/>
          </a:prstGeom>
        </p:spPr>
        <p:txBody>
          <a:bodyPr lIns="0" tIns="0" rIns="0" bIns="0" anchor="t">
            <a:noAutofit/>
          </a:bodyPr>
          <a:lstStyle>
            <a:lvl1pPr marL="0" indent="0">
              <a:lnSpc>
                <a:spcPts val="4400"/>
              </a:lnSpc>
              <a:spcBef>
                <a:spcPts val="0"/>
              </a:spcBef>
              <a:spcAft>
                <a:spcPts val="0"/>
              </a:spcAft>
              <a:buNone/>
              <a:defRPr sz="4000" b="0" i="0">
                <a:solidFill>
                  <a:schemeClr val="bg1"/>
                </a:solidFill>
                <a:latin typeface="Georgia" panose="02040502050405020303" pitchFamily="18" charset="0"/>
              </a:defRPr>
            </a:lvl1pPr>
          </a:lstStyle>
          <a:p>
            <a:pPr lvl="0"/>
            <a:r>
              <a:rPr lang="en-US" dirty="0"/>
              <a:t>”Add quote right in here.”</a:t>
            </a:r>
          </a:p>
        </p:txBody>
      </p:sp>
    </p:spTree>
    <p:extLst>
      <p:ext uri="{BB962C8B-B14F-4D97-AF65-F5344CB8AC3E}">
        <p14:creationId xmlns:p14="http://schemas.microsoft.com/office/powerpoint/2010/main" val="28993765"/>
      </p:ext>
    </p:extLst>
  </p:cSld>
  <p:clrMapOvr>
    <a:masterClrMapping/>
  </p:clrMapOvr>
  <p:extLst>
    <p:ext uri="{DCECCB84-F9BA-43D5-87BE-67443E8EF086}">
      <p15:sldGuideLst xmlns:p15="http://schemas.microsoft.com/office/powerpoint/2012/main">
        <p15:guide id="5" pos="873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000A7C-4B38-5192-05E9-C248EC647B22}"/>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220550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87A743-DC1B-68E9-E12A-4458F2092AAD}"/>
              </a:ext>
            </a:extLst>
          </p:cNvPr>
          <p:cNvSpPr>
            <a:spLocks noGrp="1"/>
          </p:cNvSpPr>
          <p:nvPr>
            <p:ph type="title"/>
          </p:nvPr>
        </p:nvSpPr>
        <p:spPr>
          <a:xfrm>
            <a:off x="763219" y="3807371"/>
            <a:ext cx="9250070" cy="614858"/>
          </a:xfrm>
          <a:prstGeom prst="rect">
            <a:avLst/>
          </a:prstGeom>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524889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tallation Instructions">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D5EFBBB-ED29-0111-295D-615D1881B13A}"/>
              </a:ext>
            </a:extLst>
          </p:cNvPr>
          <p:cNvSpPr>
            <a:spLocks noGrp="1"/>
          </p:cNvSpPr>
          <p:nvPr>
            <p:ph type="body" sz="quarter" idx="15" hasCustomPrompt="1"/>
          </p:nvPr>
        </p:nvSpPr>
        <p:spPr>
          <a:xfrm>
            <a:off x="761998" y="3439485"/>
            <a:ext cx="5007035" cy="2978192"/>
          </a:xfrm>
        </p:spPr>
        <p:txBody>
          <a:bodyPr lIns="0" tIns="0" rIns="0" bIns="0">
            <a:noAutofit/>
          </a:bodyPr>
          <a:lstStyle>
            <a:lvl1pPr marL="0" indent="0">
              <a:lnSpc>
                <a:spcPct val="100000"/>
              </a:lnSpc>
              <a:buNone/>
              <a:defRPr sz="1600" b="0" i="0">
                <a:latin typeface="Arial" panose="020B0604020202020204" pitchFamily="34" charset="0"/>
                <a:cs typeface="Arial" panose="020B0604020202020204" pitchFamily="34" charset="0"/>
              </a:defRPr>
            </a:lvl1pPr>
          </a:lstStyle>
          <a:p>
            <a:pPr lvl="0"/>
            <a:r>
              <a:rPr lang="en-US" dirty="0"/>
              <a:t>This is placeholder content for paragraph. Do not adjust width or spacing between columns that will lead to the page feeling tight and content less legible. </a:t>
            </a:r>
          </a:p>
        </p:txBody>
      </p:sp>
      <p:sp>
        <p:nvSpPr>
          <p:cNvPr id="5" name="Text Placeholder 10">
            <a:extLst>
              <a:ext uri="{FF2B5EF4-FFF2-40B4-BE49-F238E27FC236}">
                <a16:creationId xmlns:a16="http://schemas.microsoft.com/office/drawing/2014/main" id="{A4361F2C-A119-7315-CAF7-F8C91F21E874}"/>
              </a:ext>
            </a:extLst>
          </p:cNvPr>
          <p:cNvSpPr>
            <a:spLocks noGrp="1"/>
          </p:cNvSpPr>
          <p:nvPr>
            <p:ph type="body" sz="quarter" idx="19" hasCustomPrompt="1"/>
          </p:nvPr>
        </p:nvSpPr>
        <p:spPr>
          <a:xfrm>
            <a:off x="762000" y="2258365"/>
            <a:ext cx="3843581" cy="722387"/>
          </a:xfrm>
        </p:spPr>
        <p:txBody>
          <a:bodyPr lIns="0" tIns="0" rIns="0" bIns="0" anchor="b">
            <a:noAutofit/>
          </a:bodyPr>
          <a:lstStyle>
            <a:lvl1pPr marL="0" indent="0">
              <a:lnSpc>
                <a:spcPct val="100000"/>
              </a:lnSpc>
              <a:spcBef>
                <a:spcPts val="0"/>
              </a:spcBef>
              <a:buNone/>
              <a:defRPr sz="1800" b="0" i="0">
                <a:solidFill>
                  <a:schemeClr val="accent1"/>
                </a:solidFill>
                <a:latin typeface="Arial" panose="020B0604020202020204" pitchFamily="34" charset="0"/>
                <a:cs typeface="Arial" panose="020B0604020202020204" pitchFamily="34" charset="0"/>
              </a:defRPr>
            </a:lvl1pPr>
          </a:lstStyle>
          <a:p>
            <a:pPr lvl="0"/>
            <a:r>
              <a:rPr lang="en-US" dirty="0"/>
              <a:t>This is what a two-line</a:t>
            </a:r>
            <a:br>
              <a:rPr lang="en-US" dirty="0"/>
            </a:br>
            <a:r>
              <a:rPr lang="en-US" dirty="0"/>
              <a:t>header looks like.</a:t>
            </a:r>
          </a:p>
        </p:txBody>
      </p:sp>
      <p:sp>
        <p:nvSpPr>
          <p:cNvPr id="13" name="Text Placeholder 8">
            <a:extLst>
              <a:ext uri="{FF2B5EF4-FFF2-40B4-BE49-F238E27FC236}">
                <a16:creationId xmlns:a16="http://schemas.microsoft.com/office/drawing/2014/main" id="{7876E533-3E78-950B-1383-0B85094B06FC}"/>
              </a:ext>
            </a:extLst>
          </p:cNvPr>
          <p:cNvSpPr>
            <a:spLocks noGrp="1"/>
          </p:cNvSpPr>
          <p:nvPr>
            <p:ph type="body" sz="quarter" idx="13" hasCustomPrompt="1"/>
          </p:nvPr>
        </p:nvSpPr>
        <p:spPr>
          <a:xfrm>
            <a:off x="548642" y="143130"/>
            <a:ext cx="13319758" cy="987552"/>
          </a:xfrm>
        </p:spPr>
        <p:txBody>
          <a:bodyPr lIns="0" tIns="0" rIns="0" bIns="0" anchor="b">
            <a:noAutofit/>
          </a:bodyPr>
          <a:lstStyle>
            <a:lvl1pPr marL="0" indent="0">
              <a:lnSpc>
                <a:spcPts val="4000"/>
              </a:lnSpc>
              <a:spcBef>
                <a:spcPts val="0"/>
              </a:spcBef>
              <a:buNone/>
              <a:defRPr sz="4000" b="0" i="0">
                <a:solidFill>
                  <a:schemeClr val="accent1"/>
                </a:solidFill>
                <a:latin typeface="Georgia" panose="02040502050405020303" pitchFamily="18" charset="0"/>
              </a:defRPr>
            </a:lvl1pPr>
          </a:lstStyle>
          <a:p>
            <a:pPr lvl="0"/>
            <a:r>
              <a:rPr lang="en-US" dirty="0"/>
              <a:t>Installation Instructions</a:t>
            </a:r>
          </a:p>
        </p:txBody>
      </p:sp>
      <p:sp>
        <p:nvSpPr>
          <p:cNvPr id="14" name="Text Placeholder 10">
            <a:extLst>
              <a:ext uri="{FF2B5EF4-FFF2-40B4-BE49-F238E27FC236}">
                <a16:creationId xmlns:a16="http://schemas.microsoft.com/office/drawing/2014/main" id="{5568E48F-1685-F1DF-7B66-5B27D2AA9DEF}"/>
              </a:ext>
            </a:extLst>
          </p:cNvPr>
          <p:cNvSpPr>
            <a:spLocks noGrp="1"/>
          </p:cNvSpPr>
          <p:nvPr>
            <p:ph type="body" sz="quarter" idx="14" hasCustomPrompt="1"/>
          </p:nvPr>
        </p:nvSpPr>
        <p:spPr>
          <a:xfrm>
            <a:off x="548640" y="1238030"/>
            <a:ext cx="13319760" cy="407950"/>
          </a:xfrm>
        </p:spPr>
        <p:txBody>
          <a:bodyPr lIns="0" tIns="0" rIns="0" bIns="0">
            <a:noAutofit/>
          </a:bodyPr>
          <a:lstStyle>
            <a:lvl1pPr marL="0" indent="0">
              <a:lnSpc>
                <a:spcPts val="1440"/>
              </a:lnSpc>
              <a:buNone/>
              <a:defRPr sz="1600" b="0" i="0">
                <a:latin typeface="Arial" panose="020B0604020202020204" pitchFamily="34" charset="0"/>
                <a:cs typeface="Arial" panose="020B0604020202020204" pitchFamily="34" charset="0"/>
              </a:defRPr>
            </a:lvl1pPr>
          </a:lstStyle>
          <a:p>
            <a:pPr lvl="0"/>
            <a:r>
              <a:rPr lang="en-US"/>
              <a:t>This is an optional sub-header that gives more detail to the header.</a:t>
            </a:r>
          </a:p>
        </p:txBody>
      </p:sp>
      <p:sp>
        <p:nvSpPr>
          <p:cNvPr id="8" name="Slide Number Placeholder 5">
            <a:extLst>
              <a:ext uri="{FF2B5EF4-FFF2-40B4-BE49-F238E27FC236}">
                <a16:creationId xmlns:a16="http://schemas.microsoft.com/office/drawing/2014/main" id="{47F29D3C-2213-3E6A-B2DC-95486AB8BAE3}"/>
              </a:ext>
            </a:extLst>
          </p:cNvPr>
          <p:cNvSpPr>
            <a:spLocks noGrp="1"/>
          </p:cNvSpPr>
          <p:nvPr>
            <p:ph type="sldNum" sz="quarter" idx="4"/>
          </p:nvPr>
        </p:nvSpPr>
        <p:spPr>
          <a:xfrm>
            <a:off x="10789920" y="7777394"/>
            <a:ext cx="3291840" cy="149771"/>
          </a:xfrm>
          <a:prstGeom prst="rect">
            <a:avLst/>
          </a:prstGeom>
        </p:spPr>
        <p:txBody>
          <a:bodyPr vert="horz" lIns="91440" tIns="45720" rIns="91440" bIns="45720" rtlCol="0" anchor="ctr"/>
          <a:lstStyle>
            <a:lvl1pPr algn="r">
              <a:defRPr sz="800" b="0" i="0">
                <a:solidFill>
                  <a:schemeClr val="bg1">
                    <a:lumMod val="75000"/>
                  </a:schemeClr>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a:p>
        </p:txBody>
      </p:sp>
      <p:sp>
        <p:nvSpPr>
          <p:cNvPr id="7" name="Table Placeholder 6">
            <a:extLst>
              <a:ext uri="{FF2B5EF4-FFF2-40B4-BE49-F238E27FC236}">
                <a16:creationId xmlns:a16="http://schemas.microsoft.com/office/drawing/2014/main" id="{3A327189-79E0-1070-D706-153CD74A24CC}"/>
              </a:ext>
            </a:extLst>
          </p:cNvPr>
          <p:cNvSpPr>
            <a:spLocks noGrp="1"/>
          </p:cNvSpPr>
          <p:nvPr>
            <p:ph type="tbl" sz="quarter" idx="21"/>
          </p:nvPr>
        </p:nvSpPr>
        <p:spPr>
          <a:xfrm>
            <a:off x="7696200" y="2540023"/>
            <a:ext cx="6172200" cy="4451549"/>
          </a:xfrm>
          <a:prstGeom prst="rect">
            <a:avLst/>
          </a:prstGeom>
        </p:spPr>
        <p:txBody>
          <a:bodyPr/>
          <a:lstStyle>
            <a:lvl1pPr marL="0" indent="0">
              <a:buNone/>
              <a:defRPr b="0" i="0">
                <a:latin typeface="Arial" panose="020B0604020202020204" pitchFamily="34" charset="0"/>
              </a:defRPr>
            </a:lvl1pPr>
          </a:lstStyle>
          <a:p>
            <a:endParaRPr lang="en-US"/>
          </a:p>
        </p:txBody>
      </p:sp>
      <p:cxnSp>
        <p:nvCxnSpPr>
          <p:cNvPr id="9" name="Straight Connector 8">
            <a:extLst>
              <a:ext uri="{FF2B5EF4-FFF2-40B4-BE49-F238E27FC236}">
                <a16:creationId xmlns:a16="http://schemas.microsoft.com/office/drawing/2014/main" id="{03D74D72-A4FC-4CB0-AE20-D9A3ECC8C81B}"/>
              </a:ext>
            </a:extLst>
          </p:cNvPr>
          <p:cNvCxnSpPr>
            <a:cxnSpLocks/>
          </p:cNvCxnSpPr>
          <p:nvPr userDrawn="1"/>
        </p:nvCxnSpPr>
        <p:spPr>
          <a:xfrm>
            <a:off x="749860" y="3210115"/>
            <a:ext cx="488089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D68C252-AD04-E795-C116-9AC54F8AB04A}"/>
              </a:ext>
            </a:extLst>
          </p:cNvPr>
          <p:cNvSpPr/>
          <p:nvPr userDrawn="1"/>
        </p:nvSpPr>
        <p:spPr>
          <a:xfrm>
            <a:off x="0" y="0"/>
            <a:ext cx="299258" cy="8229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702186152"/>
      </p:ext>
    </p:extLst>
  </p:cSld>
  <p:clrMapOvr>
    <a:masterClrMapping/>
  </p:clrMapOvr>
  <p:extLst>
    <p:ext uri="{DCECCB84-F9BA-43D5-87BE-67443E8EF086}">
      <p15:sldGuideLst xmlns:p15="http://schemas.microsoft.com/office/powerpoint/2012/main">
        <p15:guide id="1" orient="horz" pos="864">
          <p15:clr>
            <a:srgbClr val="FBAE40"/>
          </p15:clr>
        </p15:guide>
        <p15:guide id="2" pos="480">
          <p15:clr>
            <a:srgbClr val="FBAE40"/>
          </p15:clr>
        </p15:guide>
        <p15:guide id="3" pos="8736">
          <p15:clr>
            <a:srgbClr val="FBAE40"/>
          </p15:clr>
        </p15:guide>
        <p15:guide id="6" orient="horz" pos="922">
          <p15:clr>
            <a:srgbClr val="FBAE40"/>
          </p15:clr>
        </p15:guide>
        <p15:guide id="7" pos="2904">
          <p15:clr>
            <a:srgbClr val="FBAE40"/>
          </p15:clr>
        </p15:guide>
        <p15:guide id="8" pos="3384">
          <p15:clr>
            <a:srgbClr val="FBAE40"/>
          </p15:clr>
        </p15:guide>
        <p15:guide id="9" pos="5832">
          <p15:clr>
            <a:srgbClr val="FBAE40"/>
          </p15:clr>
        </p15:guide>
        <p15:guide id="10" pos="6312">
          <p15:clr>
            <a:srgbClr val="FBAE40"/>
          </p15:clr>
        </p15:guide>
        <p15:guide id="11" orient="horz" pos="4704">
          <p15:clr>
            <a:srgbClr val="FBAE40"/>
          </p15:clr>
        </p15:guide>
        <p15:guide id="12" orient="horz" pos="6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_w_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0EFD-DA55-ED3C-5074-6141F6478A0F}"/>
              </a:ext>
            </a:extLst>
          </p:cNvPr>
          <p:cNvSpPr>
            <a:spLocks noGrp="1"/>
          </p:cNvSpPr>
          <p:nvPr>
            <p:ph type="title"/>
          </p:nvPr>
        </p:nvSpPr>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Content Placeholder 3">
            <a:extLst>
              <a:ext uri="{FF2B5EF4-FFF2-40B4-BE49-F238E27FC236}">
                <a16:creationId xmlns:a16="http://schemas.microsoft.com/office/drawing/2014/main" id="{6485CF39-7F27-86A1-E740-43292FD79A92}"/>
              </a:ext>
            </a:extLst>
          </p:cNvPr>
          <p:cNvSpPr>
            <a:spLocks noGrp="1"/>
          </p:cNvSpPr>
          <p:nvPr>
            <p:ph sz="quarter" idx="10"/>
          </p:nvPr>
        </p:nvSpPr>
        <p:spPr>
          <a:xfrm>
            <a:off x="762000" y="2324100"/>
            <a:ext cx="131064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4D33129D-678A-CBEE-187D-524EB2149929}"/>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Slide Number Placeholder 5">
            <a:extLst>
              <a:ext uri="{FF2B5EF4-FFF2-40B4-BE49-F238E27FC236}">
                <a16:creationId xmlns:a16="http://schemas.microsoft.com/office/drawing/2014/main" id="{B4D083AD-5A9D-7119-B10C-42F614173B44}"/>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8" name="Text Placeholder 7">
            <a:extLst>
              <a:ext uri="{FF2B5EF4-FFF2-40B4-BE49-F238E27FC236}">
                <a16:creationId xmlns:a16="http://schemas.microsoft.com/office/drawing/2014/main" id="{ED66CFE9-E719-12E7-22C3-9D1BE254EADC}"/>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69627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Only">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DD51B3E-E2DC-B6C8-1FFF-BA4B4588084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3E606BFE-2094-831D-8BE5-95B1B765894D}"/>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4" name="Text Placeholder 6">
            <a:extLst>
              <a:ext uri="{FF2B5EF4-FFF2-40B4-BE49-F238E27FC236}">
                <a16:creationId xmlns:a16="http://schemas.microsoft.com/office/drawing/2014/main" id="{A9BCDAFA-56B5-4C1B-4F0D-BA550A9F384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FEA7BCB4-1C5A-C499-7A4A-EA89AE06569B}"/>
              </a:ext>
            </a:extLst>
          </p:cNvPr>
          <p:cNvSpPr>
            <a:spLocks noGrp="1"/>
          </p:cNvSpPr>
          <p:nvPr>
            <p:ph type="body" sz="quarter" idx="17" hasCustomPrompt="1"/>
          </p:nvPr>
        </p:nvSpPr>
        <p:spPr>
          <a:xfrm>
            <a:off x="762000" y="7178040"/>
            <a:ext cx="9236075"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521625209"/>
      </p:ext>
    </p:extLst>
  </p:cSld>
  <p:clrMapOvr>
    <a:masterClrMapping/>
  </p:clrMapOvr>
  <p:extLst>
    <p:ext uri="{DCECCB84-F9BA-43D5-87BE-67443E8EF086}">
      <p15:sldGuideLst xmlns:p15="http://schemas.microsoft.com/office/powerpoint/2012/main">
        <p15:guide id="2" pos="8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709A39B-5A53-EF6B-5312-817E37595A72}"/>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13" name="Text Placeholder 7">
            <a:extLst>
              <a:ext uri="{FF2B5EF4-FFF2-40B4-BE49-F238E27FC236}">
                <a16:creationId xmlns:a16="http://schemas.microsoft.com/office/drawing/2014/main" id="{28B6BC51-C849-D7F9-A80F-637EB6B3A956}"/>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14" name="Text Placeholder 7">
            <a:extLst>
              <a:ext uri="{FF2B5EF4-FFF2-40B4-BE49-F238E27FC236}">
                <a16:creationId xmlns:a16="http://schemas.microsoft.com/office/drawing/2014/main" id="{C82017E8-8A70-E586-6B8F-284CF945F1C0}"/>
              </a:ext>
            </a:extLst>
          </p:cNvPr>
          <p:cNvSpPr>
            <a:spLocks noGrp="1"/>
          </p:cNvSpPr>
          <p:nvPr>
            <p:ph type="body" sz="quarter" idx="22"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
        <p:nvSpPr>
          <p:cNvPr id="2" name="Title 1">
            <a:extLst>
              <a:ext uri="{FF2B5EF4-FFF2-40B4-BE49-F238E27FC236}">
                <a16:creationId xmlns:a16="http://schemas.microsoft.com/office/drawing/2014/main" id="{66869409-1B86-299E-AD42-B5DF5020EC0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74DC7FF4-EE18-C1FC-7D85-E4CD0D411ABE}"/>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Tree>
    <p:extLst>
      <p:ext uri="{BB962C8B-B14F-4D97-AF65-F5344CB8AC3E}">
        <p14:creationId xmlns:p14="http://schemas.microsoft.com/office/powerpoint/2010/main" val="1013937207"/>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_Text_Content">
    <p:bg>
      <p:bgPr>
        <a:solidFill>
          <a:schemeClr val="bg1"/>
        </a:solidFill>
        <a:effectLst/>
      </p:bgPr>
    </p:bg>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E40AC81E-C8ED-1249-0E4A-BB7758EF6D5D}"/>
              </a:ext>
            </a:extLst>
          </p:cNvPr>
          <p:cNvSpPr>
            <a:spLocks noGrp="1"/>
          </p:cNvSpPr>
          <p:nvPr>
            <p:ph sz="quarter" idx="22" hasCustomPrompt="1"/>
          </p:nvPr>
        </p:nvSpPr>
        <p:spPr>
          <a:xfrm>
            <a:off x="7662672" y="1753328"/>
            <a:ext cx="6208776" cy="5790472"/>
          </a:xfrm>
          <a:prstGeom prst="rect">
            <a:avLst/>
          </a:prstGeom>
        </p:spPr>
        <p:txBody>
          <a:bodyPr>
            <a:normAutofit/>
          </a:bodyPr>
          <a:lstStyle>
            <a:lvl1pPr marL="0" indent="0">
              <a:buNone/>
              <a:defRPr sz="1440"/>
            </a:lvl1pPr>
            <a:lvl2pPr marL="142862" indent="0">
              <a:buNone/>
              <a:defRPr sz="1440"/>
            </a:lvl2pPr>
            <a:lvl3pPr marL="278108" indent="0">
              <a:buNone/>
              <a:defRPr sz="1440"/>
            </a:lvl3pPr>
            <a:lvl4pPr marL="413352" indent="0">
              <a:buNone/>
              <a:defRPr sz="1440"/>
            </a:lvl4pPr>
            <a:lvl5pPr marL="558120" indent="0">
              <a:buNone/>
              <a:defRPr sz="1440"/>
            </a:lvl5pPr>
          </a:lstStyle>
          <a:p>
            <a:pPr lvl="0"/>
            <a:r>
              <a:rPr lang="en-US" dirty="0"/>
              <a:t>Add Chart, Table, or Image</a:t>
            </a:r>
          </a:p>
        </p:txBody>
      </p:sp>
      <p:sp>
        <p:nvSpPr>
          <p:cNvPr id="9" name="Content Placeholder 6">
            <a:extLst>
              <a:ext uri="{FF2B5EF4-FFF2-40B4-BE49-F238E27FC236}">
                <a16:creationId xmlns:a16="http://schemas.microsoft.com/office/drawing/2014/main" id="{89AD174C-AE85-0775-2F82-6B38C551500D}"/>
              </a:ext>
            </a:extLst>
          </p:cNvPr>
          <p:cNvSpPr>
            <a:spLocks noGrp="1"/>
          </p:cNvSpPr>
          <p:nvPr>
            <p:ph sz="quarter" idx="20"/>
          </p:nvPr>
        </p:nvSpPr>
        <p:spPr>
          <a:xfrm>
            <a:off x="75895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9C54E4B1-1756-E356-AF6F-3451E941D5D5}"/>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3" name="Title 1">
            <a:extLst>
              <a:ext uri="{FF2B5EF4-FFF2-40B4-BE49-F238E27FC236}">
                <a16:creationId xmlns:a16="http://schemas.microsoft.com/office/drawing/2014/main" id="{CA05C669-4C9B-3051-A834-F4A75F3CD375}"/>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7" name="Text Placeholder 6">
            <a:extLst>
              <a:ext uri="{FF2B5EF4-FFF2-40B4-BE49-F238E27FC236}">
                <a16:creationId xmlns:a16="http://schemas.microsoft.com/office/drawing/2014/main" id="{C90069C6-6AA9-7BC2-388B-012F9E9C693A}"/>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2" name="Text Placeholder 7">
            <a:extLst>
              <a:ext uri="{FF2B5EF4-FFF2-40B4-BE49-F238E27FC236}">
                <a16:creationId xmlns:a16="http://schemas.microsoft.com/office/drawing/2014/main" id="{005CBF95-1A20-7E54-9BD7-8132747A68EF}"/>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21674065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_Text_heading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777DEB-DCE0-0F3F-A61D-C2C0780B10F5}"/>
              </a:ext>
            </a:extLst>
          </p:cNvPr>
          <p:cNvSpPr>
            <a:spLocks noGrp="1"/>
          </p:cNvSpPr>
          <p:nvPr>
            <p:ph sz="quarter" idx="20"/>
          </p:nvPr>
        </p:nvSpPr>
        <p:spPr>
          <a:xfrm>
            <a:off x="758952" y="2328864"/>
            <a:ext cx="6208776" cy="4572000"/>
          </a:xfrm>
        </p:spPr>
        <p:txBody>
          <a:bodyPr/>
          <a:lstStyle>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6">
            <a:extLst>
              <a:ext uri="{FF2B5EF4-FFF2-40B4-BE49-F238E27FC236}">
                <a16:creationId xmlns:a16="http://schemas.microsoft.com/office/drawing/2014/main" id="{67979F9A-5738-34F8-20A9-3CF90A164661}"/>
              </a:ext>
            </a:extLst>
          </p:cNvPr>
          <p:cNvSpPr>
            <a:spLocks noGrp="1"/>
          </p:cNvSpPr>
          <p:nvPr>
            <p:ph sz="quarter" idx="21"/>
          </p:nvPr>
        </p:nvSpPr>
        <p:spPr>
          <a:xfrm>
            <a:off x="7658102" y="2328864"/>
            <a:ext cx="6208776"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374B0830-B9D5-A645-CEE0-C2F07782A8C5}"/>
              </a:ext>
            </a:extLst>
          </p:cNvPr>
          <p:cNvSpPr>
            <a:spLocks noGrp="1"/>
          </p:cNvSpPr>
          <p:nvPr>
            <p:ph type="body" sz="quarter" idx="19" hasCustomPrompt="1"/>
          </p:nvPr>
        </p:nvSpPr>
        <p:spPr>
          <a:xfrm>
            <a:off x="7620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0" name="Text Placeholder 10">
            <a:extLst>
              <a:ext uri="{FF2B5EF4-FFF2-40B4-BE49-F238E27FC236}">
                <a16:creationId xmlns:a16="http://schemas.microsoft.com/office/drawing/2014/main" id="{BD792EA3-9C2B-3931-57EB-75AB326A6618}"/>
              </a:ext>
            </a:extLst>
          </p:cNvPr>
          <p:cNvSpPr>
            <a:spLocks noGrp="1"/>
          </p:cNvSpPr>
          <p:nvPr>
            <p:ph type="body" sz="quarter" idx="22" hasCustomPrompt="1"/>
          </p:nvPr>
        </p:nvSpPr>
        <p:spPr>
          <a:xfrm>
            <a:off x="7658100" y="1737360"/>
            <a:ext cx="6208776" cy="457200"/>
          </a:xfrm>
          <a:prstGeom prst="rect">
            <a:avLst/>
          </a:prstGeom>
        </p:spPr>
        <p:txBody>
          <a:bodyPr lIns="0" tIns="0" rIns="0" bIns="0" anchor="b">
            <a:noAutofit/>
          </a:bodyPr>
          <a:lstStyle>
            <a:lvl1pPr marL="0" indent="0">
              <a:lnSpc>
                <a:spcPct val="100000"/>
              </a:lnSpc>
              <a:spcBef>
                <a:spcPts val="0"/>
              </a:spcBef>
              <a:buNone/>
              <a:defRPr sz="2000" b="0" i="0">
                <a:solidFill>
                  <a:schemeClr val="accent1"/>
                </a:solidFill>
                <a:latin typeface="Arial" panose="020B0604020202020204" pitchFamily="34" charset="0"/>
                <a:cs typeface="Arial" panose="020B0604020202020204" pitchFamily="34" charset="0"/>
              </a:defRPr>
            </a:lvl1pPr>
          </a:lstStyle>
          <a:p>
            <a:pPr lvl="0"/>
            <a:r>
              <a:rPr lang="en-US" dirty="0"/>
              <a:t>Paragraph Header</a:t>
            </a:r>
          </a:p>
        </p:txBody>
      </p:sp>
      <p:sp>
        <p:nvSpPr>
          <p:cNvPr id="12" name="Slide Number Placeholder 5">
            <a:extLst>
              <a:ext uri="{FF2B5EF4-FFF2-40B4-BE49-F238E27FC236}">
                <a16:creationId xmlns:a16="http://schemas.microsoft.com/office/drawing/2014/main" id="{9C40EB78-C6CB-AAFA-F969-92BC47704D60}"/>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
        <p:nvSpPr>
          <p:cNvPr id="2" name="Title 1">
            <a:extLst>
              <a:ext uri="{FF2B5EF4-FFF2-40B4-BE49-F238E27FC236}">
                <a16:creationId xmlns:a16="http://schemas.microsoft.com/office/drawing/2014/main" id="{063A518D-57A1-1B19-7B59-59ED6FE14790}"/>
              </a:ext>
            </a:extLst>
          </p:cNvPr>
          <p:cNvSpPr>
            <a:spLocks noGrp="1"/>
          </p:cNvSpPr>
          <p:nvPr>
            <p:ph type="title"/>
          </p:nvPr>
        </p:nvSpPr>
        <p:spPr>
          <a:xfrm>
            <a:off x="548640" y="274320"/>
            <a:ext cx="13322808" cy="987552"/>
          </a:xfrm>
        </p:spPr>
        <p:txBody>
          <a:bodyPr/>
          <a:lstStyle>
            <a:lvl1pPr algn="l" defTabSz="1097192" rtl="0" eaLnBrk="1" latinLnBrk="0" hangingPunct="1">
              <a:lnSpc>
                <a:spcPts val="4100"/>
              </a:lnSpc>
              <a:spcBef>
                <a:spcPct val="0"/>
              </a:spcBef>
              <a:buNone/>
              <a:defRPr lang="en-US" sz="4000" kern="1200" dirty="0">
                <a:solidFill>
                  <a:schemeClr val="accent1"/>
                </a:solidFill>
                <a:latin typeface="+mj-lt"/>
                <a:ea typeface="+mj-ea"/>
                <a:cs typeface="+mj-cs"/>
              </a:defRPr>
            </a:lvl1pPr>
          </a:lstStyle>
          <a:p>
            <a:r>
              <a:rPr lang="en-US" dirty="0"/>
              <a:t>Click to edit Master title style</a:t>
            </a:r>
          </a:p>
        </p:txBody>
      </p:sp>
      <p:sp>
        <p:nvSpPr>
          <p:cNvPr id="5" name="Text Placeholder 6">
            <a:extLst>
              <a:ext uri="{FF2B5EF4-FFF2-40B4-BE49-F238E27FC236}">
                <a16:creationId xmlns:a16="http://schemas.microsoft.com/office/drawing/2014/main" id="{0646E0C1-6196-ED22-50DB-1B76A1ED48DB}"/>
              </a:ext>
            </a:extLst>
          </p:cNvPr>
          <p:cNvSpPr>
            <a:spLocks noGrp="1"/>
          </p:cNvSpPr>
          <p:nvPr>
            <p:ph type="body" sz="quarter" idx="11" hasCustomPrompt="1"/>
          </p:nvPr>
        </p:nvSpPr>
        <p:spPr>
          <a:xfrm>
            <a:off x="548640" y="1335024"/>
            <a:ext cx="13322300" cy="457200"/>
          </a:xfrm>
        </p:spPr>
        <p:txBody>
          <a:bodyPr/>
          <a:lstStyle>
            <a:lvl1pPr marL="0" indent="0">
              <a:buFontTx/>
              <a:buNone/>
              <a:defRPr sz="1600" b="0">
                <a:solidFill>
                  <a:schemeClr val="tx1"/>
                </a:solidFill>
              </a:defRPr>
            </a:lvl1pPr>
          </a:lstStyle>
          <a:p>
            <a:pPr lvl="0"/>
            <a:r>
              <a:rPr lang="en-US" dirty="0"/>
              <a:t>Click to edit Subtitle</a:t>
            </a:r>
          </a:p>
        </p:txBody>
      </p:sp>
      <p:sp>
        <p:nvSpPr>
          <p:cNvPr id="3" name="Text Placeholder 7">
            <a:extLst>
              <a:ext uri="{FF2B5EF4-FFF2-40B4-BE49-F238E27FC236}">
                <a16:creationId xmlns:a16="http://schemas.microsoft.com/office/drawing/2014/main" id="{0B175914-2389-0DBF-9B60-5DCC3F7D3930}"/>
              </a:ext>
            </a:extLst>
          </p:cNvPr>
          <p:cNvSpPr>
            <a:spLocks noGrp="1"/>
          </p:cNvSpPr>
          <p:nvPr>
            <p:ph type="body" sz="quarter" idx="17" hasCustomPrompt="1"/>
          </p:nvPr>
        </p:nvSpPr>
        <p:spPr>
          <a:xfrm>
            <a:off x="762000" y="7178040"/>
            <a:ext cx="6208776" cy="365760"/>
          </a:xfrm>
        </p:spPr>
        <p:txBody>
          <a:bodyPr anchor="b" anchorCtr="0"/>
          <a:lstStyle>
            <a:lvl1pPr>
              <a:lnSpc>
                <a:spcPct val="100000"/>
              </a:lnSpc>
              <a:spcBef>
                <a:spcPts val="0"/>
              </a:spcBef>
              <a:defRPr sz="1200" b="0">
                <a:solidFill>
                  <a:schemeClr val="bg1">
                    <a:lumMod val="50000"/>
                  </a:schemeClr>
                </a:solidFill>
              </a:defRPr>
            </a:lvl1pPr>
          </a:lstStyle>
          <a:p>
            <a:pPr lvl="0"/>
            <a:r>
              <a:rPr lang="en-US" dirty="0"/>
              <a:t>* Add asterisk copy here</a:t>
            </a:r>
            <a:br>
              <a:rPr lang="en-US" dirty="0"/>
            </a:br>
            <a:r>
              <a:rPr lang="en-US" dirty="0"/>
              <a:t>** Add double asterisk copy here</a:t>
            </a:r>
          </a:p>
        </p:txBody>
      </p:sp>
      <p:sp>
        <p:nvSpPr>
          <p:cNvPr id="4" name="Text Placeholder 7">
            <a:extLst>
              <a:ext uri="{FF2B5EF4-FFF2-40B4-BE49-F238E27FC236}">
                <a16:creationId xmlns:a16="http://schemas.microsoft.com/office/drawing/2014/main" id="{E6565E39-895A-6504-B117-1034EF1109A9}"/>
              </a:ext>
            </a:extLst>
          </p:cNvPr>
          <p:cNvSpPr>
            <a:spLocks noGrp="1"/>
          </p:cNvSpPr>
          <p:nvPr>
            <p:ph type="body" sz="quarter" idx="23" hasCustomPrompt="1"/>
          </p:nvPr>
        </p:nvSpPr>
        <p:spPr>
          <a:xfrm>
            <a:off x="7662672" y="7178040"/>
            <a:ext cx="6208776" cy="365760"/>
          </a:xfrm>
        </p:spPr>
        <p:txBody>
          <a:bodyPr anchor="b" anchorCtr="0"/>
          <a:lstStyle>
            <a:lvl1pPr>
              <a:lnSpc>
                <a:spcPts val="900"/>
              </a:lnSpc>
              <a:spcBef>
                <a:spcPts val="0"/>
              </a:spcBef>
              <a:defRPr lang="en-US" sz="1200" b="0" i="0" kern="1200" dirty="0">
                <a:solidFill>
                  <a:schemeClr val="bg1">
                    <a:lumMod val="50000"/>
                  </a:schemeClr>
                </a:solidFill>
                <a:latin typeface="Arial" panose="020B0604020202020204" pitchFamily="34" charset="0"/>
                <a:ea typeface="+mn-ea"/>
                <a:cs typeface="Arial" panose="020B0604020202020204" pitchFamily="34" charset="0"/>
              </a:defRPr>
            </a:lvl1pPr>
          </a:lstStyle>
          <a:p>
            <a:pPr marL="0" lvl="0" indent="0" algn="l" defTabSz="1097192" rtl="0" eaLnBrk="1" latinLnBrk="0" hangingPunct="1">
              <a:lnSpc>
                <a:spcPct val="100000"/>
              </a:lnSpc>
              <a:spcBef>
                <a:spcPts val="0"/>
              </a:spcBef>
              <a:spcAft>
                <a:spcPts val="300"/>
              </a:spcAft>
              <a:buClr>
                <a:schemeClr val="tx1"/>
              </a:buClr>
              <a:buFontTx/>
              <a:buNone/>
              <a:tabLst/>
            </a:pPr>
            <a:r>
              <a:rPr lang="en-US" dirty="0"/>
              <a:t>* Add asterisk copy here</a:t>
            </a:r>
            <a:br>
              <a:rPr lang="en-US" dirty="0"/>
            </a:br>
            <a:r>
              <a:rPr lang="en-US" dirty="0"/>
              <a:t>** Add double asterisk copy here</a:t>
            </a:r>
          </a:p>
        </p:txBody>
      </p:sp>
    </p:spTree>
    <p:extLst>
      <p:ext uri="{BB962C8B-B14F-4D97-AF65-F5344CB8AC3E}">
        <p14:creationId xmlns:p14="http://schemas.microsoft.com/office/powerpoint/2010/main" val="3268086250"/>
      </p:ext>
    </p:extLst>
  </p:cSld>
  <p:clrMapOvr>
    <a:masterClrMapping/>
  </p:clrMapOvr>
  <p:extLst>
    <p:ext uri="{DCECCB84-F9BA-43D5-87BE-67443E8EF086}">
      <p15:sldGuideLst xmlns:p15="http://schemas.microsoft.com/office/powerpoint/2012/main">
        <p15:guide id="3" pos="873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image" Target="../media/image4.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727D1-CF57-5AC9-65C9-CA7CE0CFD299}"/>
              </a:ext>
            </a:extLst>
          </p:cNvPr>
          <p:cNvSpPr/>
          <p:nvPr userDrawn="1"/>
        </p:nvSpPr>
        <p:spPr>
          <a:xfrm>
            <a:off x="-1" y="0"/>
            <a:ext cx="6849979" cy="822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86AE829-F5F8-7E45-CDA3-BDA883AC7DA9}"/>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960123" y="3173669"/>
            <a:ext cx="2285999" cy="208084"/>
          </a:xfrm>
          <a:prstGeom prst="rect">
            <a:avLst/>
          </a:prstGeom>
        </p:spPr>
      </p:pic>
    </p:spTree>
    <p:extLst>
      <p:ext uri="{BB962C8B-B14F-4D97-AF65-F5344CB8AC3E}">
        <p14:creationId xmlns:p14="http://schemas.microsoft.com/office/powerpoint/2010/main" val="1712786629"/>
      </p:ext>
    </p:extLst>
  </p:cSld>
  <p:clrMap bg1="lt1" tx1="dk1" bg2="lt2" tx2="dk2" accent1="accent1" accent2="accent2" accent3="accent3" accent4="accent4" accent5="accent5" accent6="accent6" hlink="hlink" folHlink="folHlink"/>
  <p:sldLayoutIdLst>
    <p:sldLayoutId id="2147483865" r:id="rId1"/>
    <p:sldLayoutId id="2147483890" r:id="rId2"/>
    <p:sldLayoutId id="2147483810" r:id="rId3"/>
  </p:sldLayoutIdLst>
  <p:hf hdr="0" ftr="0" dt="0"/>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0B7A08-35E7-F5ED-F325-2E61BBF41BB3}"/>
              </a:ext>
            </a:extLst>
          </p:cNvPr>
          <p:cNvSpPr/>
          <p:nvPr userDrawn="1"/>
        </p:nvSpPr>
        <p:spPr>
          <a:xfrm>
            <a:off x="0" y="-1"/>
            <a:ext cx="14630400" cy="80467"/>
          </a:xfrm>
          <a:prstGeom prst="rect">
            <a:avLst/>
          </a:prstGeom>
          <a:solidFill>
            <a:srgbClr val="0F3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dirty="0"/>
          </a:p>
        </p:txBody>
      </p:sp>
      <p:sp>
        <p:nvSpPr>
          <p:cNvPr id="2" name="Title Placeholder 1">
            <a:extLst>
              <a:ext uri="{FF2B5EF4-FFF2-40B4-BE49-F238E27FC236}">
                <a16:creationId xmlns:a16="http://schemas.microsoft.com/office/drawing/2014/main" id="{6CF73B41-34D5-C34F-83BC-0408963C2306}"/>
              </a:ext>
            </a:extLst>
          </p:cNvPr>
          <p:cNvSpPr>
            <a:spLocks noGrp="1"/>
          </p:cNvSpPr>
          <p:nvPr>
            <p:ph type="title"/>
          </p:nvPr>
        </p:nvSpPr>
        <p:spPr>
          <a:xfrm>
            <a:off x="548640" y="274320"/>
            <a:ext cx="13322808" cy="987552"/>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66CA6144-7AB2-C8EE-2528-00111C57A12C}"/>
              </a:ext>
            </a:extLst>
          </p:cNvPr>
          <p:cNvSpPr>
            <a:spLocks noGrp="1"/>
          </p:cNvSpPr>
          <p:nvPr>
            <p:ph type="body" idx="1"/>
          </p:nvPr>
        </p:nvSpPr>
        <p:spPr>
          <a:xfrm>
            <a:off x="758952" y="2331720"/>
            <a:ext cx="13112496" cy="52212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ue triangle on a black background&#10;&#10;Description automatically generated">
            <a:extLst>
              <a:ext uri="{FF2B5EF4-FFF2-40B4-BE49-F238E27FC236}">
                <a16:creationId xmlns:a16="http://schemas.microsoft.com/office/drawing/2014/main" id="{0A910DB3-A188-454C-8DAD-75C433337F77}"/>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381000" y="7621093"/>
            <a:ext cx="2221443" cy="576757"/>
          </a:xfrm>
          <a:prstGeom prst="rect">
            <a:avLst/>
          </a:prstGeom>
        </p:spPr>
      </p:pic>
      <p:sp>
        <p:nvSpPr>
          <p:cNvPr id="5" name="Slide Number Placeholder 5">
            <a:extLst>
              <a:ext uri="{FF2B5EF4-FFF2-40B4-BE49-F238E27FC236}">
                <a16:creationId xmlns:a16="http://schemas.microsoft.com/office/drawing/2014/main" id="{193A072B-74AD-D30F-B3F6-15DA2D24E2C9}"/>
              </a:ext>
            </a:extLst>
          </p:cNvPr>
          <p:cNvSpPr>
            <a:spLocks noGrp="1"/>
          </p:cNvSpPr>
          <p:nvPr>
            <p:ph type="sldNum" sz="quarter" idx="4"/>
          </p:nvPr>
        </p:nvSpPr>
        <p:spPr>
          <a:xfrm>
            <a:off x="13414248" y="7772399"/>
            <a:ext cx="457200" cy="19202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fld id="{837543D7-8401-5C4E-B0A9-F48897C0C347}" type="slidenum">
              <a:rPr lang="en-US" smtClean="0"/>
              <a:pPr/>
              <a:t>‹#›</a:t>
            </a:fld>
            <a:endParaRPr lang="en-US" dirty="0"/>
          </a:p>
        </p:txBody>
      </p:sp>
    </p:spTree>
    <p:extLst>
      <p:ext uri="{BB962C8B-B14F-4D97-AF65-F5344CB8AC3E}">
        <p14:creationId xmlns:p14="http://schemas.microsoft.com/office/powerpoint/2010/main" val="2332512602"/>
      </p:ext>
    </p:extLst>
  </p:cSld>
  <p:clrMap bg1="lt1" tx1="dk1" bg2="lt2" tx2="dk2" accent1="accent1" accent2="accent2" accent3="accent3" accent4="accent4" accent5="accent5" accent6="accent6" hlink="hlink" folHlink="folHlink"/>
  <p:sldLayoutIdLst>
    <p:sldLayoutId id="2147483770" r:id="rId1"/>
    <p:sldLayoutId id="2147483856" r:id="rId2"/>
    <p:sldLayoutId id="2147483782" r:id="rId3"/>
    <p:sldLayoutId id="2147483771" r:id="rId4"/>
    <p:sldLayoutId id="2147483773" r:id="rId5"/>
    <p:sldLayoutId id="2147483864" r:id="rId6"/>
    <p:sldLayoutId id="2147483774" r:id="rId7"/>
    <p:sldLayoutId id="2147483806" r:id="rId8"/>
    <p:sldLayoutId id="2147483775" r:id="rId9"/>
    <p:sldLayoutId id="2147483777" r:id="rId10"/>
    <p:sldLayoutId id="2147483779" r:id="rId11"/>
    <p:sldLayoutId id="2147483780" r:id="rId12"/>
    <p:sldLayoutId id="2147483781" r:id="rId13"/>
    <p:sldLayoutId id="2147483891" r:id="rId14"/>
    <p:sldLayoutId id="2147483784" r:id="rId15"/>
    <p:sldLayoutId id="2147483788" r:id="rId16"/>
    <p:sldLayoutId id="2147483790" r:id="rId17"/>
    <p:sldLayoutId id="2147483791" r:id="rId18"/>
    <p:sldLayoutId id="2147483793" r:id="rId19"/>
    <p:sldLayoutId id="2147483794" r:id="rId20"/>
    <p:sldLayoutId id="2147483892" r:id="rId21"/>
    <p:sldLayoutId id="2147483893" r:id="rId22"/>
    <p:sldLayoutId id="2147483799" r:id="rId23"/>
    <p:sldLayoutId id="2147483800" r:id="rId24"/>
    <p:sldLayoutId id="2147483801" r:id="rId25"/>
    <p:sldLayoutId id="2147483802" r:id="rId26"/>
    <p:sldLayoutId id="2147483803" r:id="rId27"/>
    <p:sldLayoutId id="2147483804" r:id="rId28"/>
    <p:sldLayoutId id="2147483808" r:id="rId29"/>
    <p:sldLayoutId id="2147483852" r:id="rId30"/>
    <p:sldLayoutId id="2147483889" r:id="rId31"/>
  </p:sldLayoutIdLst>
  <p:hf hdr="0" ftr="0" dt="0"/>
  <p:txStyles>
    <p:titleStyle>
      <a:lvl1pPr algn="l" defTabSz="1097192" rtl="0" eaLnBrk="1" latinLnBrk="0" hangingPunct="1">
        <a:lnSpc>
          <a:spcPts val="4100"/>
        </a:lnSpc>
        <a:spcBef>
          <a:spcPct val="0"/>
        </a:spcBef>
        <a:buNone/>
        <a:defRPr sz="4000" kern="1200">
          <a:solidFill>
            <a:schemeClr val="accent1"/>
          </a:solidFill>
          <a:latin typeface="+mj-lt"/>
          <a:ea typeface="+mj-ea"/>
          <a:cs typeface="+mj-cs"/>
        </a:defRPr>
      </a:lvl1pPr>
    </p:titleStyle>
    <p:body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userDrawn="1">
          <p15:clr>
            <a:srgbClr val="F26B43"/>
          </p15:clr>
        </p15:guide>
        <p15:guide id="2" pos="4608" userDrawn="1">
          <p15:clr>
            <a:srgbClr val="F26B43"/>
          </p15:clr>
        </p15:guide>
        <p15:guide id="3" pos="336" userDrawn="1">
          <p15:clr>
            <a:srgbClr val="F26B43"/>
          </p15:clr>
        </p15:guide>
        <p15:guide id="4" orient="horz" pos="720" userDrawn="1">
          <p15:clr>
            <a:srgbClr val="F26B43"/>
          </p15:clr>
        </p15:guide>
        <p15:guide id="5" pos="480" userDrawn="1">
          <p15:clr>
            <a:srgbClr val="F26B43"/>
          </p15:clr>
        </p15:guide>
        <p15:guide id="6" orient="horz" pos="4896" userDrawn="1">
          <p15:clr>
            <a:srgbClr val="F26B43"/>
          </p15:clr>
        </p15:guide>
        <p15:guide id="7" pos="8736" userDrawn="1">
          <p15:clr>
            <a:srgbClr val="F26B43"/>
          </p15:clr>
        </p15:guide>
        <p15:guide id="8" pos="4824" userDrawn="1">
          <p15:clr>
            <a:srgbClr val="F26B43"/>
          </p15:clr>
        </p15:guide>
        <p15:guide id="9" pos="4392" userDrawn="1">
          <p15:clr>
            <a:srgbClr val="F26B43"/>
          </p15:clr>
        </p15:guide>
        <p15:guide id="10" orient="horz" pos="1464" userDrawn="1">
          <p15:clr>
            <a:srgbClr val="F26B43"/>
          </p15:clr>
        </p15:guide>
        <p15:guide id="11" orient="horz" pos="840" userDrawn="1">
          <p15:clr>
            <a:srgbClr val="F26B43"/>
          </p15:clr>
        </p15:guide>
        <p15:guide id="12" orient="horz" pos="475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970F08-0970-CDEC-833B-871E4AF60309}"/>
              </a:ext>
            </a:extLst>
          </p:cNvPr>
          <p:cNvSpPr>
            <a:spLocks noGrp="1"/>
          </p:cNvSpPr>
          <p:nvPr>
            <p:ph type="title"/>
          </p:nvPr>
        </p:nvSpPr>
        <p:spPr>
          <a:xfrm>
            <a:off x="976579" y="3499943"/>
            <a:ext cx="9250070" cy="1229716"/>
          </a:xfrm>
          <a:prstGeom prst="rect">
            <a:avLst/>
          </a:prstGeom>
        </p:spPr>
        <p:txBody>
          <a:bodyPr vert="horz" lIns="0" tIns="0" rIns="0" bIns="0" rtlCol="0" anchor="t">
            <a:normAutofit/>
          </a:bodyPr>
          <a:lstStyle/>
          <a:p>
            <a:r>
              <a:rPr lang="en-US"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42329A5D-CAA4-8D24-C94B-C5BA944A836B}"/>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30275" y="2728903"/>
            <a:ext cx="3426134" cy="889532"/>
          </a:xfrm>
          <a:prstGeom prst="rect">
            <a:avLst/>
          </a:prstGeom>
        </p:spPr>
      </p:pic>
    </p:spTree>
    <p:extLst>
      <p:ext uri="{BB962C8B-B14F-4D97-AF65-F5344CB8AC3E}">
        <p14:creationId xmlns:p14="http://schemas.microsoft.com/office/powerpoint/2010/main" val="276514682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Lst>
  <p:hf hdr="0" ftr="0" dt="0"/>
  <p:txStyles>
    <p:titleStyle>
      <a:lvl1pPr algn="l" defTabSz="1097192" rtl="0" eaLnBrk="1" latinLnBrk="0" hangingPunct="1">
        <a:lnSpc>
          <a:spcPct val="90000"/>
        </a:lnSpc>
        <a:spcBef>
          <a:spcPct val="0"/>
        </a:spcBef>
        <a:buNone/>
        <a:defRPr sz="4800" b="0" i="0" kern="1200">
          <a:solidFill>
            <a:schemeClr val="bg1"/>
          </a:solidFill>
          <a:latin typeface="Georgia" panose="02040502050405020303" pitchFamily="18" charset="0"/>
          <a:ea typeface="+mj-ea"/>
          <a:cs typeface="+mj-cs"/>
        </a:defRPr>
      </a:lvl1pPr>
    </p:titleStyle>
    <p:bodyStyle>
      <a:lvl1pPr marL="274298" indent="-274298" algn="l" defTabSz="109719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2" rtl="0" eaLnBrk="1" latinLnBrk="0" hangingPunct="1">
        <a:defRPr sz="2160" kern="1200">
          <a:solidFill>
            <a:schemeClr val="tx1"/>
          </a:solidFill>
          <a:latin typeface="+mn-lt"/>
          <a:ea typeface="+mn-ea"/>
          <a:cs typeface="+mn-cs"/>
        </a:defRPr>
      </a:lvl1pPr>
      <a:lvl2pPr marL="548596" algn="l" defTabSz="1097192" rtl="0" eaLnBrk="1" latinLnBrk="0" hangingPunct="1">
        <a:defRPr sz="2160" kern="1200">
          <a:solidFill>
            <a:schemeClr val="tx1"/>
          </a:solidFill>
          <a:latin typeface="+mn-lt"/>
          <a:ea typeface="+mn-ea"/>
          <a:cs typeface="+mn-cs"/>
        </a:defRPr>
      </a:lvl2pPr>
      <a:lvl3pPr marL="1097192" algn="l" defTabSz="1097192" rtl="0" eaLnBrk="1" latinLnBrk="0" hangingPunct="1">
        <a:defRPr sz="2160" kern="1200">
          <a:solidFill>
            <a:schemeClr val="tx1"/>
          </a:solidFill>
          <a:latin typeface="+mn-lt"/>
          <a:ea typeface="+mn-ea"/>
          <a:cs typeface="+mn-cs"/>
        </a:defRPr>
      </a:lvl3pPr>
      <a:lvl4pPr marL="1645788" algn="l" defTabSz="1097192" rtl="0" eaLnBrk="1" latinLnBrk="0" hangingPunct="1">
        <a:defRPr sz="2160" kern="1200">
          <a:solidFill>
            <a:schemeClr val="tx1"/>
          </a:solidFill>
          <a:latin typeface="+mn-lt"/>
          <a:ea typeface="+mn-ea"/>
          <a:cs typeface="+mn-cs"/>
        </a:defRPr>
      </a:lvl4pPr>
      <a:lvl5pPr marL="2194385" algn="l" defTabSz="1097192" rtl="0" eaLnBrk="1" latinLnBrk="0" hangingPunct="1">
        <a:defRPr sz="2160" kern="1200">
          <a:solidFill>
            <a:schemeClr val="tx1"/>
          </a:solidFill>
          <a:latin typeface="+mn-lt"/>
          <a:ea typeface="+mn-ea"/>
          <a:cs typeface="+mn-cs"/>
        </a:defRPr>
      </a:lvl5pPr>
      <a:lvl6pPr marL="2742982" algn="l" defTabSz="1097192" rtl="0" eaLnBrk="1" latinLnBrk="0" hangingPunct="1">
        <a:defRPr sz="2160" kern="1200">
          <a:solidFill>
            <a:schemeClr val="tx1"/>
          </a:solidFill>
          <a:latin typeface="+mn-lt"/>
          <a:ea typeface="+mn-ea"/>
          <a:cs typeface="+mn-cs"/>
        </a:defRPr>
      </a:lvl6pPr>
      <a:lvl7pPr marL="3291576" algn="l" defTabSz="1097192" rtl="0" eaLnBrk="1" latinLnBrk="0" hangingPunct="1">
        <a:defRPr sz="2160" kern="1200">
          <a:solidFill>
            <a:schemeClr val="tx1"/>
          </a:solidFill>
          <a:latin typeface="+mn-lt"/>
          <a:ea typeface="+mn-ea"/>
          <a:cs typeface="+mn-cs"/>
        </a:defRPr>
      </a:lvl7pPr>
      <a:lvl8pPr marL="3840173" algn="l" defTabSz="1097192" rtl="0" eaLnBrk="1" latinLnBrk="0" hangingPunct="1">
        <a:defRPr sz="2160" kern="1200">
          <a:solidFill>
            <a:schemeClr val="tx1"/>
          </a:solidFill>
          <a:latin typeface="+mn-lt"/>
          <a:ea typeface="+mn-ea"/>
          <a:cs typeface="+mn-cs"/>
        </a:defRPr>
      </a:lvl8pPr>
      <a:lvl9pPr marL="4388770" algn="l" defTabSz="1097192"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jpeg"/><Relationship Id="rId3" Type="http://schemas.openxmlformats.org/officeDocument/2006/relationships/image" Target="../media/image31.png"/><Relationship Id="rId7" Type="http://schemas.openxmlformats.org/officeDocument/2006/relationships/image" Target="../media/image35.sv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17.svg"/><Relationship Id="rId1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32.png"/><Relationship Id="rId4" Type="http://schemas.microsoft.com/office/2007/relationships/hdphoto" Target="../media/hdphoto2.wdp"/><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17.xml"/><Relationship Id="rId6" Type="http://schemas.microsoft.com/office/2007/relationships/hdphoto" Target="../media/hdphoto6.wdp"/><Relationship Id="rId5"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 Id="rId5" Type="http://schemas.openxmlformats.org/officeDocument/2006/relationships/image" Target="../media/image56.jpe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8.xml"/><Relationship Id="rId5" Type="http://schemas.openxmlformats.org/officeDocument/2006/relationships/image" Target="../media/image78.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emf"/><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9.pn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hyperlink" Target="https://webapps.emerson.com/wrproductselector/" TargetMode="Externa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F94-590D-90BF-3CBB-3120FA3ECDFA}"/>
              </a:ext>
            </a:extLst>
          </p:cNvPr>
          <p:cNvSpPr>
            <a:spLocks noGrp="1"/>
          </p:cNvSpPr>
          <p:nvPr>
            <p:ph type="title"/>
          </p:nvPr>
        </p:nvSpPr>
        <p:spPr>
          <a:xfrm>
            <a:off x="1042416" y="4206240"/>
            <a:ext cx="5663184" cy="1417320"/>
          </a:xfrm>
        </p:spPr>
        <p:txBody>
          <a:bodyPr/>
          <a:lstStyle/>
          <a:p>
            <a:r>
              <a:rPr lang="en-US" dirty="0"/>
              <a:t>White-Rodgers </a:t>
            </a:r>
            <a:br>
              <a:rPr lang="en-US" dirty="0"/>
            </a:br>
            <a:r>
              <a:rPr lang="en-US" dirty="0"/>
              <a:t>50M56X-843 Universal Single Stage HSI Integrated Furnace Control for PSC &amp; </a:t>
            </a:r>
            <a:r>
              <a:rPr lang="en-US" dirty="0" err="1"/>
              <a:t>ECMx</a:t>
            </a:r>
            <a:r>
              <a:rPr lang="en-US" dirty="0"/>
              <a:t> Blower Motors</a:t>
            </a:r>
          </a:p>
        </p:txBody>
      </p:sp>
      <p:sp>
        <p:nvSpPr>
          <p:cNvPr id="2" name="Text Placeholder 1">
            <a:extLst>
              <a:ext uri="{FF2B5EF4-FFF2-40B4-BE49-F238E27FC236}">
                <a16:creationId xmlns:a16="http://schemas.microsoft.com/office/drawing/2014/main" id="{2E6F7EEE-A61E-937E-C095-9648E9AA6708}"/>
              </a:ext>
            </a:extLst>
          </p:cNvPr>
          <p:cNvSpPr>
            <a:spLocks noGrp="1"/>
          </p:cNvSpPr>
          <p:nvPr>
            <p:ph type="body" sz="quarter" idx="11"/>
          </p:nvPr>
        </p:nvSpPr>
        <p:spPr>
          <a:xfrm>
            <a:off x="960120" y="6217920"/>
            <a:ext cx="4804576" cy="766422"/>
          </a:xfrm>
        </p:spPr>
        <p:txBody>
          <a:bodyPr/>
          <a:lstStyle/>
          <a:p>
            <a:r>
              <a:rPr lang="en-US" dirty="0"/>
              <a:t>Introduction</a:t>
            </a:r>
          </a:p>
        </p:txBody>
      </p:sp>
    </p:spTree>
    <p:extLst>
      <p:ext uri="{BB962C8B-B14F-4D97-AF65-F5344CB8AC3E}">
        <p14:creationId xmlns:p14="http://schemas.microsoft.com/office/powerpoint/2010/main" val="273105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57C09A-EF00-7160-A89A-C709577C2645}"/>
              </a:ext>
            </a:extLst>
          </p:cNvPr>
          <p:cNvSpPr>
            <a:spLocks noGrp="1"/>
          </p:cNvSpPr>
          <p:nvPr>
            <p:ph sz="quarter" idx="20"/>
          </p:nvPr>
        </p:nvSpPr>
        <p:spPr/>
        <p:txBody>
          <a:bodyPr/>
          <a:lstStyle/>
          <a:p>
            <a:r>
              <a:rPr lang="en-US" dirty="0">
                <a:solidFill>
                  <a:schemeClr val="accent1"/>
                </a:solidFill>
              </a:rPr>
              <a:t>List of Contents:</a:t>
            </a:r>
          </a:p>
          <a:p>
            <a:pPr lvl="2"/>
            <a:r>
              <a:rPr lang="en-US" dirty="0"/>
              <a:t>50M56X-843 Control</a:t>
            </a:r>
          </a:p>
          <a:p>
            <a:pPr lvl="2"/>
            <a:r>
              <a:rPr lang="en-US" dirty="0"/>
              <a:t>21D64-2 </a:t>
            </a:r>
            <a:r>
              <a:rPr lang="en-US" dirty="0" err="1"/>
              <a:t>HotRod</a:t>
            </a:r>
            <a:r>
              <a:rPr lang="en-US" dirty="0"/>
              <a:t> Ignitor</a:t>
            </a:r>
          </a:p>
          <a:p>
            <a:pPr lvl="2"/>
            <a:r>
              <a:rPr lang="en-US" dirty="0"/>
              <a:t>4 ½" Self-Tapping Screws</a:t>
            </a:r>
          </a:p>
          <a:p>
            <a:pPr lvl="2"/>
            <a:r>
              <a:rPr lang="en-US" dirty="0"/>
              <a:t>5 Mounting Standoffs</a:t>
            </a:r>
          </a:p>
          <a:p>
            <a:pPr lvl="2"/>
            <a:r>
              <a:rPr lang="en-US" dirty="0"/>
              <a:t>6 3/16" Female Spade Terminals</a:t>
            </a:r>
          </a:p>
          <a:p>
            <a:pPr lvl="2"/>
            <a:r>
              <a:rPr lang="en-US" dirty="0"/>
              <a:t>6 1/4" Female Spade Terminals</a:t>
            </a:r>
          </a:p>
          <a:p>
            <a:pPr lvl="2"/>
            <a:r>
              <a:rPr lang="en-US" dirty="0"/>
              <a:t>Installation Instruction Sheet</a:t>
            </a:r>
          </a:p>
          <a:p>
            <a:r>
              <a:rPr lang="en-US" dirty="0"/>
              <a:t>1-Year Warranty</a:t>
            </a:r>
          </a:p>
          <a:p>
            <a:endParaRPr lang="en-US" dirty="0"/>
          </a:p>
          <a:p>
            <a:endParaRPr lang="en-US" dirty="0"/>
          </a:p>
        </p:txBody>
      </p:sp>
      <p:sp>
        <p:nvSpPr>
          <p:cNvPr id="4" name="Slide Number Placeholder 3">
            <a:extLst>
              <a:ext uri="{FF2B5EF4-FFF2-40B4-BE49-F238E27FC236}">
                <a16:creationId xmlns:a16="http://schemas.microsoft.com/office/drawing/2014/main" id="{2BA9957F-C88D-F208-75F8-0B5B3FBAD97B}"/>
              </a:ext>
            </a:extLst>
          </p:cNvPr>
          <p:cNvSpPr>
            <a:spLocks noGrp="1"/>
          </p:cNvSpPr>
          <p:nvPr>
            <p:ph type="sldNum" sz="quarter" idx="4"/>
          </p:nvPr>
        </p:nvSpPr>
        <p:spPr/>
        <p:txBody>
          <a:bodyPr/>
          <a:lstStyle/>
          <a:p>
            <a:fld id="{837543D7-8401-5C4E-B0A9-F48897C0C347}" type="slidenum">
              <a:rPr lang="en-US" smtClean="0"/>
              <a:pPr/>
              <a:t>10</a:t>
            </a:fld>
            <a:endParaRPr lang="en-US" dirty="0"/>
          </a:p>
        </p:txBody>
      </p:sp>
      <p:sp>
        <p:nvSpPr>
          <p:cNvPr id="5" name="Title 4">
            <a:extLst>
              <a:ext uri="{FF2B5EF4-FFF2-40B4-BE49-F238E27FC236}">
                <a16:creationId xmlns:a16="http://schemas.microsoft.com/office/drawing/2014/main" id="{1B571D29-4A63-6B66-DE26-1E74B83B01F1}"/>
              </a:ext>
            </a:extLst>
          </p:cNvPr>
          <p:cNvSpPr>
            <a:spLocks noGrp="1"/>
          </p:cNvSpPr>
          <p:nvPr>
            <p:ph type="title"/>
          </p:nvPr>
        </p:nvSpPr>
        <p:spPr/>
        <p:txBody>
          <a:bodyPr/>
          <a:lstStyle/>
          <a:p>
            <a:r>
              <a:rPr lang="en-US" dirty="0"/>
              <a:t>What’s in the Box</a:t>
            </a:r>
          </a:p>
        </p:txBody>
      </p:sp>
      <p:sp>
        <p:nvSpPr>
          <p:cNvPr id="6" name="Text Placeholder 5">
            <a:extLst>
              <a:ext uri="{FF2B5EF4-FFF2-40B4-BE49-F238E27FC236}">
                <a16:creationId xmlns:a16="http://schemas.microsoft.com/office/drawing/2014/main" id="{644BE454-F1C4-61C2-FC19-A75EA94254C8}"/>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E42D987E-9864-8002-8908-8E67BFBE631F}"/>
              </a:ext>
            </a:extLst>
          </p:cNvPr>
          <p:cNvSpPr>
            <a:spLocks noGrp="1"/>
          </p:cNvSpPr>
          <p:nvPr>
            <p:ph type="body" sz="quarter" idx="17"/>
          </p:nvPr>
        </p:nvSpPr>
        <p:spPr/>
        <p:txBody>
          <a:bodyPr/>
          <a:lstStyle/>
          <a:p>
            <a:endParaRPr lang="en-US"/>
          </a:p>
        </p:txBody>
      </p:sp>
      <p:pic>
        <p:nvPicPr>
          <p:cNvPr id="8" name="Picture 7">
            <a:extLst>
              <a:ext uri="{FF2B5EF4-FFF2-40B4-BE49-F238E27FC236}">
                <a16:creationId xmlns:a16="http://schemas.microsoft.com/office/drawing/2014/main" id="{E35C0E41-5C54-B411-F807-23AE3292561F}"/>
              </a:ext>
            </a:extLst>
          </p:cNvPr>
          <p:cNvPicPr>
            <a:picLocks noChangeAspect="1"/>
          </p:cNvPicPr>
          <p:nvPr/>
        </p:nvPicPr>
        <p:blipFill>
          <a:blip r:embed="rId2"/>
          <a:srcRect/>
          <a:stretch/>
        </p:blipFill>
        <p:spPr>
          <a:xfrm>
            <a:off x="6263982" y="1377273"/>
            <a:ext cx="8111755" cy="6491138"/>
          </a:xfrm>
          <a:prstGeom prst="rect">
            <a:avLst/>
          </a:prstGeom>
        </p:spPr>
      </p:pic>
    </p:spTree>
    <p:extLst>
      <p:ext uri="{BB962C8B-B14F-4D97-AF65-F5344CB8AC3E}">
        <p14:creationId xmlns:p14="http://schemas.microsoft.com/office/powerpoint/2010/main" val="352234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BC6CC0-D6CD-9B28-FF54-6A595D81A24A}"/>
              </a:ext>
            </a:extLst>
          </p:cNvPr>
          <p:cNvSpPr>
            <a:spLocks noGrp="1"/>
          </p:cNvSpPr>
          <p:nvPr>
            <p:ph type="body" sz="quarter" idx="15"/>
          </p:nvPr>
        </p:nvSpPr>
        <p:spPr>
          <a:xfrm>
            <a:off x="758952" y="1773936"/>
            <a:ext cx="4221262" cy="5161704"/>
          </a:xfrm>
        </p:spPr>
        <p:txBody>
          <a:bodyPr/>
          <a:lstStyle/>
          <a:p>
            <a:pPr marL="320040" lvl="2" indent="-320040">
              <a:lnSpc>
                <a:spcPts val="2000"/>
              </a:lnSpc>
              <a:buClr>
                <a:schemeClr val="accent4"/>
              </a:buClr>
              <a:buFont typeface="+mj-lt"/>
              <a:buAutoNum type="arabicPeriod"/>
            </a:pPr>
            <a:r>
              <a:rPr lang="en-US" sz="1600" dirty="0"/>
              <a:t>3/16 Blower Neutral Spade</a:t>
            </a:r>
          </a:p>
          <a:p>
            <a:pPr marL="320040" lvl="2" indent="-320040">
              <a:lnSpc>
                <a:spcPts val="2000"/>
              </a:lnSpc>
              <a:buClr>
                <a:schemeClr val="accent4"/>
              </a:buClr>
              <a:buFont typeface="+mj-lt"/>
              <a:buAutoNum type="arabicPeriod"/>
            </a:pPr>
            <a:r>
              <a:rPr lang="en-US" sz="1600" dirty="0"/>
              <a:t>6 Line Neutral Spades</a:t>
            </a:r>
          </a:p>
          <a:p>
            <a:pPr marL="320040" lvl="2" indent="-320040">
              <a:lnSpc>
                <a:spcPts val="2000"/>
              </a:lnSpc>
              <a:buClr>
                <a:schemeClr val="accent4"/>
              </a:buClr>
              <a:buFont typeface="+mj-lt"/>
              <a:buAutoNum type="arabicPeriod"/>
            </a:pPr>
            <a:r>
              <a:rPr lang="en-US" sz="1600" dirty="0"/>
              <a:t>Transformer Neutral Spade</a:t>
            </a:r>
          </a:p>
          <a:p>
            <a:pPr marL="320040" lvl="2" indent="-320040">
              <a:lnSpc>
                <a:spcPts val="2000"/>
              </a:lnSpc>
              <a:buClr>
                <a:schemeClr val="accent4"/>
              </a:buClr>
              <a:buFont typeface="+mj-lt"/>
              <a:buAutoNum type="arabicPeriod"/>
            </a:pPr>
            <a:r>
              <a:rPr lang="en-US" sz="1600" dirty="0"/>
              <a:t>Line Input Neutral Spade</a:t>
            </a:r>
          </a:p>
          <a:p>
            <a:pPr marL="320040" lvl="2" indent="-320040">
              <a:lnSpc>
                <a:spcPts val="2000"/>
              </a:lnSpc>
              <a:buClr>
                <a:schemeClr val="accent4"/>
              </a:buClr>
              <a:buFont typeface="+mj-lt"/>
              <a:buAutoNum type="arabicPeriod"/>
            </a:pPr>
            <a:r>
              <a:rPr lang="en-US" sz="1600" dirty="0"/>
              <a:t>4 120v Inducer/Ignitor Molex Harness Plug-ins </a:t>
            </a:r>
          </a:p>
          <a:p>
            <a:pPr marL="320040" lvl="2" indent="-320040">
              <a:lnSpc>
                <a:spcPts val="2000"/>
              </a:lnSpc>
              <a:buClr>
                <a:schemeClr val="accent4"/>
              </a:buClr>
              <a:buFont typeface="+mj-lt"/>
              <a:buAutoNum type="arabicPeriod"/>
            </a:pPr>
            <a:r>
              <a:rPr lang="en-US" sz="1600" dirty="0"/>
              <a:t>Line 120v Input Spade</a:t>
            </a:r>
          </a:p>
          <a:p>
            <a:pPr marL="320040" lvl="2" indent="-320040">
              <a:lnSpc>
                <a:spcPts val="2000"/>
              </a:lnSpc>
              <a:buClr>
                <a:schemeClr val="accent4"/>
              </a:buClr>
              <a:buFont typeface="+mj-lt"/>
              <a:buAutoNum type="arabicPeriod"/>
            </a:pPr>
            <a:r>
              <a:rPr lang="en-US" sz="1600" dirty="0"/>
              <a:t>120v Transformer Spade</a:t>
            </a:r>
          </a:p>
          <a:p>
            <a:pPr marL="320040" lvl="2" indent="-320040">
              <a:lnSpc>
                <a:spcPts val="2000"/>
              </a:lnSpc>
              <a:buClr>
                <a:schemeClr val="accent4"/>
              </a:buClr>
              <a:buFont typeface="+mj-lt"/>
              <a:buAutoNum type="arabicPeriod"/>
            </a:pPr>
            <a:r>
              <a:rPr lang="en-US" sz="1600" dirty="0"/>
              <a:t>120v </a:t>
            </a:r>
            <a:r>
              <a:rPr lang="en-US" sz="1600" dirty="0" err="1"/>
              <a:t>ECMx</a:t>
            </a:r>
            <a:r>
              <a:rPr lang="en-US" sz="1600" dirty="0"/>
              <a:t> Blower Spade</a:t>
            </a:r>
          </a:p>
          <a:p>
            <a:pPr marL="320040" lvl="2" indent="-320040">
              <a:lnSpc>
                <a:spcPts val="2000"/>
              </a:lnSpc>
              <a:buClr>
                <a:schemeClr val="accent4"/>
              </a:buClr>
              <a:buFont typeface="+mj-lt"/>
              <a:buAutoNum type="arabicPeriod"/>
            </a:pPr>
            <a:r>
              <a:rPr lang="en-US" sz="1600" dirty="0"/>
              <a:t>120v Humidifier Spade</a:t>
            </a:r>
          </a:p>
          <a:p>
            <a:pPr marL="320040" lvl="2" indent="-320040">
              <a:lnSpc>
                <a:spcPts val="2000"/>
              </a:lnSpc>
              <a:buClr>
                <a:schemeClr val="accent4"/>
              </a:buClr>
              <a:buFont typeface="+mj-lt"/>
              <a:buAutoNum type="arabicPeriod"/>
            </a:pPr>
            <a:r>
              <a:rPr lang="en-US" sz="1600" dirty="0"/>
              <a:t>120v Inducer Spade</a:t>
            </a:r>
          </a:p>
          <a:p>
            <a:pPr marL="320040" lvl="2" indent="-320040">
              <a:lnSpc>
                <a:spcPts val="2000"/>
              </a:lnSpc>
              <a:buClr>
                <a:schemeClr val="accent4"/>
              </a:buClr>
              <a:buFont typeface="+mj-lt"/>
              <a:buAutoNum type="arabicPeriod"/>
            </a:pPr>
            <a:r>
              <a:rPr lang="en-US" sz="1600" dirty="0"/>
              <a:t>120v Ignitor Spade</a:t>
            </a:r>
          </a:p>
          <a:p>
            <a:pPr marL="320040" lvl="2" indent="-320040">
              <a:lnSpc>
                <a:spcPts val="2000"/>
              </a:lnSpc>
              <a:buClr>
                <a:schemeClr val="accent4"/>
              </a:buClr>
              <a:buFont typeface="+mj-lt"/>
              <a:buAutoNum type="arabicPeriod"/>
            </a:pPr>
            <a:r>
              <a:rPr lang="en-US" sz="1600" dirty="0"/>
              <a:t>120v EAC Spade</a:t>
            </a:r>
          </a:p>
          <a:p>
            <a:pPr marL="320040" lvl="2" indent="-320040">
              <a:lnSpc>
                <a:spcPts val="2000"/>
              </a:lnSpc>
              <a:buClr>
                <a:schemeClr val="accent4"/>
              </a:buClr>
              <a:buFont typeface="+mj-lt"/>
              <a:buAutoNum type="arabicPeriod"/>
            </a:pPr>
            <a:r>
              <a:rPr lang="en-US" sz="1600" dirty="0"/>
              <a:t>2 Blower Park Spades</a:t>
            </a:r>
          </a:p>
          <a:p>
            <a:pPr marL="320040" lvl="2" indent="-320040">
              <a:lnSpc>
                <a:spcPts val="2000"/>
              </a:lnSpc>
              <a:buClr>
                <a:schemeClr val="accent4"/>
              </a:buClr>
              <a:buFont typeface="+mj-lt"/>
              <a:buAutoNum type="arabicPeriod"/>
            </a:pPr>
            <a:r>
              <a:rPr lang="en-US" sz="1600" dirty="0"/>
              <a:t>PSC Blower Heat Spade</a:t>
            </a:r>
          </a:p>
          <a:p>
            <a:pPr marL="320040" lvl="2" indent="-320040">
              <a:lnSpc>
                <a:spcPts val="2000"/>
              </a:lnSpc>
              <a:buClr>
                <a:schemeClr val="accent4"/>
              </a:buClr>
              <a:buFont typeface="+mj-lt"/>
              <a:buAutoNum type="arabicPeriod"/>
            </a:pPr>
            <a:r>
              <a:rPr lang="en-US" sz="1600" dirty="0"/>
              <a:t>PSC Blower Cool Spade</a:t>
            </a:r>
          </a:p>
          <a:p>
            <a:pPr marL="320040" lvl="2" indent="-320040">
              <a:lnSpc>
                <a:spcPts val="2000"/>
              </a:lnSpc>
              <a:buClr>
                <a:schemeClr val="accent4"/>
              </a:buClr>
              <a:buFont typeface="+mj-lt"/>
              <a:buAutoNum type="arabicPeriod"/>
            </a:pPr>
            <a:r>
              <a:rPr lang="en-US" sz="1600" dirty="0"/>
              <a:t>PSC Blower Fan Only Spade</a:t>
            </a:r>
          </a:p>
          <a:p>
            <a:pPr marL="365760" lvl="2" indent="-365760">
              <a:lnSpc>
                <a:spcPts val="2000"/>
              </a:lnSpc>
            </a:pPr>
            <a:endParaRPr lang="en-US" sz="1600" dirty="0"/>
          </a:p>
          <a:p>
            <a:pPr lvl="2"/>
            <a:endParaRPr lang="en-US" dirty="0"/>
          </a:p>
        </p:txBody>
      </p:sp>
      <p:sp>
        <p:nvSpPr>
          <p:cNvPr id="11" name="Text Placeholder 10">
            <a:extLst>
              <a:ext uri="{FF2B5EF4-FFF2-40B4-BE49-F238E27FC236}">
                <a16:creationId xmlns:a16="http://schemas.microsoft.com/office/drawing/2014/main" id="{584C78FE-79B7-4644-19D5-C92608F88E99}"/>
              </a:ext>
            </a:extLst>
          </p:cNvPr>
          <p:cNvSpPr>
            <a:spLocks noGrp="1"/>
          </p:cNvSpPr>
          <p:nvPr>
            <p:ph type="body" sz="quarter" idx="16"/>
          </p:nvPr>
        </p:nvSpPr>
        <p:spPr>
          <a:xfrm>
            <a:off x="9762569" y="1773936"/>
            <a:ext cx="4277643" cy="4049348"/>
          </a:xfrm>
        </p:spPr>
        <p:txBody>
          <a:bodyPr/>
          <a:lstStyle/>
          <a:p>
            <a:pPr marL="320040" lvl="2" indent="-320040">
              <a:lnSpc>
                <a:spcPts val="2000"/>
              </a:lnSpc>
              <a:spcBef>
                <a:spcPts val="0"/>
              </a:spcBef>
              <a:spcAft>
                <a:spcPts val="400"/>
              </a:spcAft>
              <a:buClr>
                <a:srgbClr val="00B050"/>
              </a:buClr>
              <a:buFont typeface="+mj-lt"/>
              <a:buAutoNum type="arabicPeriod" startAt="17"/>
            </a:pPr>
            <a:r>
              <a:rPr lang="en-US" sz="1600" dirty="0"/>
              <a:t>2 24v </a:t>
            </a:r>
            <a:r>
              <a:rPr lang="en-US" sz="1600" dirty="0" err="1"/>
              <a:t>ECMx</a:t>
            </a:r>
            <a:r>
              <a:rPr lang="en-US" sz="1600" dirty="0"/>
              <a:t> Inline Harness Plug-ins</a:t>
            </a:r>
          </a:p>
          <a:p>
            <a:pPr marL="320040" lvl="2" indent="-320040">
              <a:lnSpc>
                <a:spcPts val="2000"/>
              </a:lnSpc>
              <a:spcBef>
                <a:spcPts val="0"/>
              </a:spcBef>
              <a:spcAft>
                <a:spcPts val="400"/>
              </a:spcAft>
              <a:buClr>
                <a:srgbClr val="00B050"/>
              </a:buClr>
              <a:buFont typeface="+mj-lt"/>
              <a:buAutoNum type="arabicPeriod" startAt="17"/>
            </a:pPr>
            <a:r>
              <a:rPr lang="en-US" sz="1600" dirty="0"/>
              <a:t>24v </a:t>
            </a:r>
            <a:r>
              <a:rPr lang="en-US" sz="1600" dirty="0" err="1"/>
              <a:t>ECMx</a:t>
            </a:r>
            <a:r>
              <a:rPr lang="en-US" sz="1600" dirty="0"/>
              <a:t> Blower Speed Spades</a:t>
            </a:r>
          </a:p>
          <a:p>
            <a:pPr marL="320040" lvl="2" indent="-320040">
              <a:lnSpc>
                <a:spcPts val="2000"/>
              </a:lnSpc>
              <a:spcBef>
                <a:spcPts val="0"/>
              </a:spcBef>
              <a:spcAft>
                <a:spcPts val="400"/>
              </a:spcAft>
              <a:buClr>
                <a:srgbClr val="00B050"/>
              </a:buClr>
              <a:buFont typeface="+mj-lt"/>
              <a:buAutoNum type="arabicPeriod" startAt="17"/>
            </a:pPr>
            <a:r>
              <a:rPr lang="en-US" sz="1600" dirty="0"/>
              <a:t>24v </a:t>
            </a:r>
            <a:r>
              <a:rPr lang="en-US" sz="1600" dirty="0" err="1"/>
              <a:t>ECMx</a:t>
            </a:r>
            <a:r>
              <a:rPr lang="en-US" sz="1600" dirty="0"/>
              <a:t> Blower Common Spade</a:t>
            </a:r>
          </a:p>
          <a:p>
            <a:pPr marL="320040" lvl="2" indent="-320040">
              <a:lnSpc>
                <a:spcPts val="2000"/>
              </a:lnSpc>
              <a:spcBef>
                <a:spcPts val="0"/>
              </a:spcBef>
              <a:spcAft>
                <a:spcPts val="400"/>
              </a:spcAft>
              <a:buClr>
                <a:srgbClr val="00B050"/>
              </a:buClr>
              <a:buFont typeface="+mj-lt"/>
              <a:buAutoNum type="arabicPeriod" startAt="17"/>
            </a:pPr>
            <a:r>
              <a:rPr lang="en-US" sz="1600" dirty="0"/>
              <a:t>24v </a:t>
            </a:r>
            <a:r>
              <a:rPr lang="en-US" sz="1600" dirty="0" err="1"/>
              <a:t>ECMx</a:t>
            </a:r>
            <a:r>
              <a:rPr lang="en-US" sz="1600" dirty="0"/>
              <a:t> Blower Trane Common Spade</a:t>
            </a:r>
          </a:p>
          <a:p>
            <a:pPr marL="320040" lvl="2" indent="-320040">
              <a:lnSpc>
                <a:spcPts val="2000"/>
              </a:lnSpc>
              <a:spcBef>
                <a:spcPts val="0"/>
              </a:spcBef>
              <a:spcAft>
                <a:spcPts val="400"/>
              </a:spcAft>
              <a:buClr>
                <a:srgbClr val="00B050"/>
              </a:buClr>
              <a:buFont typeface="+mj-lt"/>
              <a:buAutoNum type="arabicPeriod" startAt="17"/>
            </a:pPr>
            <a:r>
              <a:rPr lang="en-US" sz="1600" dirty="0"/>
              <a:t>Both 3/16” &amp; ¼” 24v Transformer </a:t>
            </a:r>
            <a:br>
              <a:rPr lang="en-US" sz="1600" dirty="0"/>
            </a:br>
            <a:r>
              <a:rPr lang="en-US" sz="1600" dirty="0"/>
              <a:t>Input Spades</a:t>
            </a:r>
          </a:p>
          <a:p>
            <a:pPr marL="320040" lvl="2" indent="-320040">
              <a:lnSpc>
                <a:spcPts val="2000"/>
              </a:lnSpc>
              <a:spcBef>
                <a:spcPts val="0"/>
              </a:spcBef>
              <a:spcAft>
                <a:spcPts val="400"/>
              </a:spcAft>
              <a:buClr>
                <a:srgbClr val="00B050"/>
              </a:buClr>
              <a:buFont typeface="+mj-lt"/>
              <a:buAutoNum type="arabicPeriod" startAt="17"/>
            </a:pPr>
            <a:r>
              <a:rPr lang="en-US" sz="1600" dirty="0"/>
              <a:t>5a Low-Voltage Fuse</a:t>
            </a:r>
          </a:p>
          <a:p>
            <a:pPr marL="320040" lvl="2" indent="-320040">
              <a:lnSpc>
                <a:spcPts val="2000"/>
              </a:lnSpc>
              <a:spcBef>
                <a:spcPts val="0"/>
              </a:spcBef>
              <a:spcAft>
                <a:spcPts val="400"/>
              </a:spcAft>
              <a:buClr>
                <a:srgbClr val="00B050"/>
              </a:buClr>
              <a:buFont typeface="+mj-lt"/>
              <a:buAutoNum type="arabicPeriod" startAt="17"/>
            </a:pPr>
            <a:r>
              <a:rPr lang="en-US" sz="1600" dirty="0"/>
              <a:t>Twinning Spade</a:t>
            </a:r>
          </a:p>
          <a:p>
            <a:pPr marL="320040" lvl="2" indent="-320040">
              <a:lnSpc>
                <a:spcPts val="2000"/>
              </a:lnSpc>
              <a:spcBef>
                <a:spcPts val="0"/>
              </a:spcBef>
              <a:spcAft>
                <a:spcPts val="400"/>
              </a:spcAft>
              <a:buClr>
                <a:srgbClr val="00B050"/>
              </a:buClr>
              <a:buFont typeface="+mj-lt"/>
              <a:buAutoNum type="arabicPeriod" startAt="17"/>
            </a:pPr>
            <a:r>
              <a:rPr lang="en-US" sz="1600" spc="-20" dirty="0"/>
              <a:t>5 24v Inline/Molex Main Harness Connectors</a:t>
            </a:r>
          </a:p>
          <a:p>
            <a:pPr marL="320040" lvl="2" indent="-320040">
              <a:lnSpc>
                <a:spcPts val="2000"/>
              </a:lnSpc>
              <a:spcBef>
                <a:spcPts val="0"/>
              </a:spcBef>
              <a:spcAft>
                <a:spcPts val="400"/>
              </a:spcAft>
              <a:buClr>
                <a:srgbClr val="00B050"/>
              </a:buClr>
              <a:buFont typeface="+mj-lt"/>
              <a:buAutoNum type="arabicPeriod" startAt="17"/>
            </a:pPr>
            <a:r>
              <a:rPr lang="en-US" sz="1600" dirty="0"/>
              <a:t>24v Humidifier Spade</a:t>
            </a:r>
          </a:p>
          <a:p>
            <a:pPr marL="320040" lvl="2" indent="-320040">
              <a:lnSpc>
                <a:spcPts val="2000"/>
              </a:lnSpc>
              <a:spcBef>
                <a:spcPts val="0"/>
              </a:spcBef>
              <a:spcAft>
                <a:spcPts val="400"/>
              </a:spcAft>
              <a:buClr>
                <a:srgbClr val="00B050"/>
              </a:buClr>
              <a:buFont typeface="+mj-lt"/>
              <a:buAutoNum type="arabicPeriod" startAt="17"/>
            </a:pPr>
            <a:r>
              <a:rPr lang="en-US" sz="1600" dirty="0"/>
              <a:t>24v Removable Thermostat Bus</a:t>
            </a:r>
          </a:p>
        </p:txBody>
      </p:sp>
      <p:sp>
        <p:nvSpPr>
          <p:cNvPr id="13" name="Text Placeholder 12">
            <a:extLst>
              <a:ext uri="{FF2B5EF4-FFF2-40B4-BE49-F238E27FC236}">
                <a16:creationId xmlns:a16="http://schemas.microsoft.com/office/drawing/2014/main" id="{620F3460-E706-D2EA-FBF4-BC26C2750D5D}"/>
              </a:ext>
            </a:extLst>
          </p:cNvPr>
          <p:cNvSpPr>
            <a:spLocks noGrp="1"/>
          </p:cNvSpPr>
          <p:nvPr>
            <p:ph type="body" sz="quarter" idx="19"/>
          </p:nvPr>
        </p:nvSpPr>
        <p:spPr>
          <a:xfrm>
            <a:off x="758952" y="1325880"/>
            <a:ext cx="3843581" cy="365760"/>
          </a:xfrm>
        </p:spPr>
        <p:txBody>
          <a:bodyPr/>
          <a:lstStyle/>
          <a:p>
            <a:r>
              <a:rPr lang="en-US" b="1" dirty="0">
                <a:solidFill>
                  <a:schemeClr val="accent4"/>
                </a:solidFill>
              </a:rPr>
              <a:t>120V Components:</a:t>
            </a:r>
          </a:p>
        </p:txBody>
      </p:sp>
      <p:sp>
        <p:nvSpPr>
          <p:cNvPr id="15" name="Text Placeholder 14">
            <a:extLst>
              <a:ext uri="{FF2B5EF4-FFF2-40B4-BE49-F238E27FC236}">
                <a16:creationId xmlns:a16="http://schemas.microsoft.com/office/drawing/2014/main" id="{2AC641D6-9D4E-5B1D-B41C-BCA92265ADBB}"/>
              </a:ext>
            </a:extLst>
          </p:cNvPr>
          <p:cNvSpPr>
            <a:spLocks noGrp="1"/>
          </p:cNvSpPr>
          <p:nvPr>
            <p:ph type="body" sz="quarter" idx="21"/>
          </p:nvPr>
        </p:nvSpPr>
        <p:spPr>
          <a:xfrm>
            <a:off x="9762569" y="1325880"/>
            <a:ext cx="3848100" cy="365760"/>
          </a:xfrm>
        </p:spPr>
        <p:txBody>
          <a:bodyPr/>
          <a:lstStyle/>
          <a:p>
            <a:r>
              <a:rPr lang="en-US" b="1" dirty="0">
                <a:solidFill>
                  <a:srgbClr val="00B050"/>
                </a:solidFill>
              </a:rPr>
              <a:t>24V Components:</a:t>
            </a:r>
          </a:p>
        </p:txBody>
      </p:sp>
      <p:sp>
        <p:nvSpPr>
          <p:cNvPr id="4" name="Slide Number Placeholder 3">
            <a:extLst>
              <a:ext uri="{FF2B5EF4-FFF2-40B4-BE49-F238E27FC236}">
                <a16:creationId xmlns:a16="http://schemas.microsoft.com/office/drawing/2014/main" id="{C9555D3E-BF8A-11DB-6CD4-D30B9E963144}"/>
              </a:ext>
            </a:extLst>
          </p:cNvPr>
          <p:cNvSpPr>
            <a:spLocks noGrp="1"/>
          </p:cNvSpPr>
          <p:nvPr>
            <p:ph type="sldNum" sz="quarter" idx="4"/>
          </p:nvPr>
        </p:nvSpPr>
        <p:spPr/>
        <p:txBody>
          <a:bodyPr/>
          <a:lstStyle/>
          <a:p>
            <a:fld id="{837543D7-8401-5C4E-B0A9-F48897C0C347}" type="slidenum">
              <a:rPr lang="en-US" smtClean="0"/>
              <a:pPr/>
              <a:t>11</a:t>
            </a:fld>
            <a:endParaRPr lang="en-US" dirty="0"/>
          </a:p>
        </p:txBody>
      </p:sp>
      <p:sp>
        <p:nvSpPr>
          <p:cNvPr id="8" name="Title 7">
            <a:extLst>
              <a:ext uri="{FF2B5EF4-FFF2-40B4-BE49-F238E27FC236}">
                <a16:creationId xmlns:a16="http://schemas.microsoft.com/office/drawing/2014/main" id="{23820678-CDCE-0C65-D359-060E105B2D5E}"/>
              </a:ext>
            </a:extLst>
          </p:cNvPr>
          <p:cNvSpPr>
            <a:spLocks noGrp="1"/>
          </p:cNvSpPr>
          <p:nvPr>
            <p:ph type="title"/>
          </p:nvPr>
        </p:nvSpPr>
        <p:spPr/>
        <p:txBody>
          <a:bodyPr/>
          <a:lstStyle/>
          <a:p>
            <a:r>
              <a:rPr lang="en-US" dirty="0"/>
              <a:t>White-Rodgers 50M56X-843 Components</a:t>
            </a:r>
          </a:p>
        </p:txBody>
      </p:sp>
      <p:pic>
        <p:nvPicPr>
          <p:cNvPr id="75" name="Picture 74">
            <a:extLst>
              <a:ext uri="{FF2B5EF4-FFF2-40B4-BE49-F238E27FC236}">
                <a16:creationId xmlns:a16="http://schemas.microsoft.com/office/drawing/2014/main" id="{32B27B19-F831-DCD0-CB12-DBED2706836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71579" y="1828651"/>
            <a:ext cx="4660558" cy="5715149"/>
          </a:xfrm>
          <a:prstGeom prst="rect">
            <a:avLst/>
          </a:prstGeom>
        </p:spPr>
      </p:pic>
      <p:sp>
        <p:nvSpPr>
          <p:cNvPr id="77" name="Oval 76">
            <a:extLst>
              <a:ext uri="{FF2B5EF4-FFF2-40B4-BE49-F238E27FC236}">
                <a16:creationId xmlns:a16="http://schemas.microsoft.com/office/drawing/2014/main" id="{9B782D2B-3548-E5EE-2903-09323A7F4ACC}"/>
              </a:ext>
            </a:extLst>
          </p:cNvPr>
          <p:cNvSpPr>
            <a:spLocks noChangeAspect="1"/>
          </p:cNvSpPr>
          <p:nvPr/>
        </p:nvSpPr>
        <p:spPr bwMode="auto">
          <a:xfrm>
            <a:off x="8952576" y="3968554"/>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22</a:t>
            </a:r>
          </a:p>
        </p:txBody>
      </p:sp>
      <p:sp>
        <p:nvSpPr>
          <p:cNvPr id="78" name="Oval 77">
            <a:extLst>
              <a:ext uri="{FF2B5EF4-FFF2-40B4-BE49-F238E27FC236}">
                <a16:creationId xmlns:a16="http://schemas.microsoft.com/office/drawing/2014/main" id="{E792BC32-3E7E-ED52-8980-435DFE444C3A}"/>
              </a:ext>
            </a:extLst>
          </p:cNvPr>
          <p:cNvSpPr>
            <a:spLocks noChangeAspect="1"/>
          </p:cNvSpPr>
          <p:nvPr/>
        </p:nvSpPr>
        <p:spPr bwMode="auto">
          <a:xfrm>
            <a:off x="8942996" y="4914567"/>
            <a:ext cx="320040" cy="320040"/>
          </a:xfrm>
          <a:prstGeom prst="ellipse">
            <a:avLst/>
          </a:prstGeom>
          <a:solidFill>
            <a:srgbClr val="004B8D"/>
          </a:solidFill>
          <a:ln w="9525">
            <a:noFill/>
            <a:round/>
            <a:headEnd/>
            <a:tailEnd/>
          </a:ln>
          <a:effectLst/>
        </p:spPr>
        <p:txBody>
          <a:bodyPr wrap="none" lIns="0" tIns="0" rIns="0" bIns="0" rtlCol="0" anchor="ctr" anchorCtr="0"/>
          <a:lstStyle/>
          <a:p>
            <a:pPr algn="ctr" defTabSz="548640" eaLnBrk="0" fontAlgn="base" hangingPunct="0">
              <a:spcBef>
                <a:spcPct val="0"/>
              </a:spcBef>
              <a:spcAft>
                <a:spcPct val="0"/>
              </a:spcAft>
            </a:pPr>
            <a:endParaRPr lang="en-US" sz="1400">
              <a:solidFill>
                <a:srgbClr val="FFFFFF"/>
              </a:solidFill>
            </a:endParaRPr>
          </a:p>
        </p:txBody>
      </p:sp>
      <p:sp>
        <p:nvSpPr>
          <p:cNvPr id="79" name="Rectangle 78">
            <a:extLst>
              <a:ext uri="{FF2B5EF4-FFF2-40B4-BE49-F238E27FC236}">
                <a16:creationId xmlns:a16="http://schemas.microsoft.com/office/drawing/2014/main" id="{C6B14CAD-B8C2-6A02-975A-8E015870E59C}"/>
              </a:ext>
            </a:extLst>
          </p:cNvPr>
          <p:cNvSpPr>
            <a:spLocks noChangeAspect="1"/>
          </p:cNvSpPr>
          <p:nvPr/>
        </p:nvSpPr>
        <p:spPr>
          <a:xfrm>
            <a:off x="5531496" y="1806293"/>
            <a:ext cx="99386" cy="215444"/>
          </a:xfrm>
          <a:prstGeom prst="rect">
            <a:avLst/>
          </a:prstGeom>
        </p:spPr>
        <p:txBody>
          <a:bodyPr wrap="none" lIns="0" tIns="0" rIns="0" bIns="0" anchor="ctr" anchorCtr="0">
            <a:spAutoFit/>
          </a:bodyPr>
          <a:lstStyle/>
          <a:p>
            <a:pPr defTabSz="548640"/>
            <a:r>
              <a:rPr lang="en-US" sz="1400" kern="0">
                <a:solidFill>
                  <a:srgbClr val="FFFFFF"/>
                </a:solidFill>
              </a:rPr>
              <a:t>7</a:t>
            </a:r>
            <a:endParaRPr lang="en-US" sz="1400">
              <a:solidFill>
                <a:srgbClr val="FFFFFF"/>
              </a:solidFill>
            </a:endParaRPr>
          </a:p>
        </p:txBody>
      </p:sp>
      <p:sp>
        <p:nvSpPr>
          <p:cNvPr id="81" name="Rectangle 80">
            <a:extLst>
              <a:ext uri="{FF2B5EF4-FFF2-40B4-BE49-F238E27FC236}">
                <a16:creationId xmlns:a16="http://schemas.microsoft.com/office/drawing/2014/main" id="{76A1015C-273A-539E-196F-CB7499584EDF}"/>
              </a:ext>
            </a:extLst>
          </p:cNvPr>
          <p:cNvSpPr>
            <a:spLocks noChangeAspect="1"/>
          </p:cNvSpPr>
          <p:nvPr/>
        </p:nvSpPr>
        <p:spPr>
          <a:xfrm>
            <a:off x="9097081" y="3313755"/>
            <a:ext cx="198772" cy="215444"/>
          </a:xfrm>
          <a:prstGeom prst="rect">
            <a:avLst/>
          </a:prstGeom>
        </p:spPr>
        <p:txBody>
          <a:bodyPr wrap="none" lIns="0" tIns="0" rIns="0" bIns="0" anchor="ctr" anchorCtr="0">
            <a:spAutoFit/>
          </a:bodyPr>
          <a:lstStyle/>
          <a:p>
            <a:pPr defTabSz="548640"/>
            <a:r>
              <a:rPr lang="en-US" sz="1400" kern="0">
                <a:solidFill>
                  <a:srgbClr val="FFFFFF"/>
                </a:solidFill>
              </a:rPr>
              <a:t>19</a:t>
            </a:r>
          </a:p>
        </p:txBody>
      </p:sp>
      <p:sp>
        <p:nvSpPr>
          <p:cNvPr id="83" name="Rectangle 82">
            <a:extLst>
              <a:ext uri="{FF2B5EF4-FFF2-40B4-BE49-F238E27FC236}">
                <a16:creationId xmlns:a16="http://schemas.microsoft.com/office/drawing/2014/main" id="{5C8118A8-7B4B-593D-6201-8E8B2EA38697}"/>
              </a:ext>
            </a:extLst>
          </p:cNvPr>
          <p:cNvSpPr>
            <a:spLocks noChangeAspect="1"/>
          </p:cNvSpPr>
          <p:nvPr/>
        </p:nvSpPr>
        <p:spPr>
          <a:xfrm>
            <a:off x="8859658" y="4861403"/>
            <a:ext cx="198772" cy="215444"/>
          </a:xfrm>
          <a:prstGeom prst="rect">
            <a:avLst/>
          </a:prstGeom>
        </p:spPr>
        <p:txBody>
          <a:bodyPr wrap="none" lIns="0" tIns="0" rIns="0" bIns="0" anchor="ctr" anchorCtr="0">
            <a:spAutoFit/>
          </a:bodyPr>
          <a:lstStyle/>
          <a:p>
            <a:pPr defTabSz="548640"/>
            <a:r>
              <a:rPr lang="en-US" sz="1400" kern="0">
                <a:solidFill>
                  <a:srgbClr val="FFFFFF"/>
                </a:solidFill>
              </a:rPr>
              <a:t>23</a:t>
            </a:r>
          </a:p>
        </p:txBody>
      </p:sp>
      <p:sp>
        <p:nvSpPr>
          <p:cNvPr id="84" name="Oval 83">
            <a:extLst>
              <a:ext uri="{FF2B5EF4-FFF2-40B4-BE49-F238E27FC236}">
                <a16:creationId xmlns:a16="http://schemas.microsoft.com/office/drawing/2014/main" id="{FBA8408D-2C7C-82B4-6136-ECB7F6E61937}"/>
              </a:ext>
            </a:extLst>
          </p:cNvPr>
          <p:cNvSpPr>
            <a:spLocks noChangeAspect="1"/>
          </p:cNvSpPr>
          <p:nvPr/>
        </p:nvSpPr>
        <p:spPr bwMode="auto">
          <a:xfrm>
            <a:off x="8191685" y="2091344"/>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17</a:t>
            </a:r>
          </a:p>
        </p:txBody>
      </p:sp>
      <p:sp>
        <p:nvSpPr>
          <p:cNvPr id="85" name="Oval 84">
            <a:extLst>
              <a:ext uri="{FF2B5EF4-FFF2-40B4-BE49-F238E27FC236}">
                <a16:creationId xmlns:a16="http://schemas.microsoft.com/office/drawing/2014/main" id="{E4352F5F-A902-8D74-98E0-B9B7F9BA1736}"/>
              </a:ext>
            </a:extLst>
          </p:cNvPr>
          <p:cNvSpPr>
            <a:spLocks noChangeAspect="1"/>
          </p:cNvSpPr>
          <p:nvPr/>
        </p:nvSpPr>
        <p:spPr bwMode="auto">
          <a:xfrm>
            <a:off x="8922627" y="2853342"/>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18</a:t>
            </a:r>
          </a:p>
        </p:txBody>
      </p:sp>
      <p:sp>
        <p:nvSpPr>
          <p:cNvPr id="86" name="Oval 85">
            <a:extLst>
              <a:ext uri="{FF2B5EF4-FFF2-40B4-BE49-F238E27FC236}">
                <a16:creationId xmlns:a16="http://schemas.microsoft.com/office/drawing/2014/main" id="{9674ECAB-B92F-C6A6-A756-86C37758220D}"/>
              </a:ext>
            </a:extLst>
          </p:cNvPr>
          <p:cNvSpPr>
            <a:spLocks noChangeAspect="1"/>
          </p:cNvSpPr>
          <p:nvPr/>
        </p:nvSpPr>
        <p:spPr bwMode="auto">
          <a:xfrm>
            <a:off x="8934310" y="3570747"/>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20</a:t>
            </a:r>
          </a:p>
        </p:txBody>
      </p:sp>
      <p:sp>
        <p:nvSpPr>
          <p:cNvPr id="87" name="Oval 86">
            <a:extLst>
              <a:ext uri="{FF2B5EF4-FFF2-40B4-BE49-F238E27FC236}">
                <a16:creationId xmlns:a16="http://schemas.microsoft.com/office/drawing/2014/main" id="{8BCB98F9-D9CF-C158-A08B-713A94C3EE34}"/>
              </a:ext>
            </a:extLst>
          </p:cNvPr>
          <p:cNvSpPr>
            <a:spLocks noChangeAspect="1"/>
          </p:cNvSpPr>
          <p:nvPr/>
        </p:nvSpPr>
        <p:spPr bwMode="auto">
          <a:xfrm>
            <a:off x="9094330" y="3264821"/>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19</a:t>
            </a:r>
          </a:p>
        </p:txBody>
      </p:sp>
      <p:sp>
        <p:nvSpPr>
          <p:cNvPr id="88" name="Oval 87">
            <a:extLst>
              <a:ext uri="{FF2B5EF4-FFF2-40B4-BE49-F238E27FC236}">
                <a16:creationId xmlns:a16="http://schemas.microsoft.com/office/drawing/2014/main" id="{49F2F2AF-25F2-61EA-8B6B-587290802E93}"/>
              </a:ext>
            </a:extLst>
          </p:cNvPr>
          <p:cNvSpPr>
            <a:spLocks noChangeAspect="1"/>
          </p:cNvSpPr>
          <p:nvPr/>
        </p:nvSpPr>
        <p:spPr bwMode="auto">
          <a:xfrm>
            <a:off x="8952576" y="4908891"/>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23</a:t>
            </a:r>
          </a:p>
        </p:txBody>
      </p:sp>
      <p:sp>
        <p:nvSpPr>
          <p:cNvPr id="89" name="Oval 88">
            <a:extLst>
              <a:ext uri="{FF2B5EF4-FFF2-40B4-BE49-F238E27FC236}">
                <a16:creationId xmlns:a16="http://schemas.microsoft.com/office/drawing/2014/main" id="{12C0CB0A-DA08-BF66-42A9-5CE0037F6F53}"/>
              </a:ext>
            </a:extLst>
          </p:cNvPr>
          <p:cNvSpPr>
            <a:spLocks noChangeAspect="1"/>
          </p:cNvSpPr>
          <p:nvPr/>
        </p:nvSpPr>
        <p:spPr bwMode="auto">
          <a:xfrm>
            <a:off x="8890922" y="4546184"/>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27</a:t>
            </a:r>
          </a:p>
        </p:txBody>
      </p:sp>
      <p:sp>
        <p:nvSpPr>
          <p:cNvPr id="90" name="Oval 89">
            <a:extLst>
              <a:ext uri="{FF2B5EF4-FFF2-40B4-BE49-F238E27FC236}">
                <a16:creationId xmlns:a16="http://schemas.microsoft.com/office/drawing/2014/main" id="{86D51687-2112-FA6B-5A81-C8058C39F39B}"/>
              </a:ext>
            </a:extLst>
          </p:cNvPr>
          <p:cNvSpPr>
            <a:spLocks noChangeAspect="1"/>
          </p:cNvSpPr>
          <p:nvPr/>
        </p:nvSpPr>
        <p:spPr bwMode="auto">
          <a:xfrm>
            <a:off x="8946882" y="5587460"/>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28</a:t>
            </a:r>
          </a:p>
        </p:txBody>
      </p:sp>
      <p:sp>
        <p:nvSpPr>
          <p:cNvPr id="91" name="Oval 90">
            <a:extLst>
              <a:ext uri="{FF2B5EF4-FFF2-40B4-BE49-F238E27FC236}">
                <a16:creationId xmlns:a16="http://schemas.microsoft.com/office/drawing/2014/main" id="{9C556533-7E42-4F39-2BB6-325981BBBD87}"/>
              </a:ext>
            </a:extLst>
          </p:cNvPr>
          <p:cNvSpPr>
            <a:spLocks noChangeAspect="1"/>
          </p:cNvSpPr>
          <p:nvPr/>
        </p:nvSpPr>
        <p:spPr bwMode="auto">
          <a:xfrm>
            <a:off x="8946882" y="6236697"/>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28</a:t>
            </a:r>
          </a:p>
        </p:txBody>
      </p:sp>
      <p:sp>
        <p:nvSpPr>
          <p:cNvPr id="92" name="Oval 91">
            <a:extLst>
              <a:ext uri="{FF2B5EF4-FFF2-40B4-BE49-F238E27FC236}">
                <a16:creationId xmlns:a16="http://schemas.microsoft.com/office/drawing/2014/main" id="{2DB5AF56-D931-8DBE-B9E5-FD4001CC7CB1}"/>
              </a:ext>
            </a:extLst>
          </p:cNvPr>
          <p:cNvSpPr>
            <a:spLocks noChangeAspect="1"/>
          </p:cNvSpPr>
          <p:nvPr/>
        </p:nvSpPr>
        <p:spPr bwMode="auto">
          <a:xfrm>
            <a:off x="9201720" y="6927877"/>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29</a:t>
            </a:r>
          </a:p>
        </p:txBody>
      </p:sp>
      <p:sp>
        <p:nvSpPr>
          <p:cNvPr id="93" name="Oval 92">
            <a:extLst>
              <a:ext uri="{FF2B5EF4-FFF2-40B4-BE49-F238E27FC236}">
                <a16:creationId xmlns:a16="http://schemas.microsoft.com/office/drawing/2014/main" id="{4E592712-BD2A-1AA8-C5C4-22F85275E6AA}"/>
              </a:ext>
            </a:extLst>
          </p:cNvPr>
          <p:cNvSpPr>
            <a:spLocks noChangeAspect="1"/>
          </p:cNvSpPr>
          <p:nvPr/>
        </p:nvSpPr>
        <p:spPr bwMode="auto">
          <a:xfrm>
            <a:off x="6733341" y="5093949"/>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32</a:t>
            </a:r>
          </a:p>
        </p:txBody>
      </p:sp>
      <p:sp>
        <p:nvSpPr>
          <p:cNvPr id="94" name="Oval 93">
            <a:extLst>
              <a:ext uri="{FF2B5EF4-FFF2-40B4-BE49-F238E27FC236}">
                <a16:creationId xmlns:a16="http://schemas.microsoft.com/office/drawing/2014/main" id="{D01954A2-E2E7-D9ED-03E1-01943066F746}"/>
              </a:ext>
            </a:extLst>
          </p:cNvPr>
          <p:cNvSpPr>
            <a:spLocks noChangeAspect="1"/>
          </p:cNvSpPr>
          <p:nvPr/>
        </p:nvSpPr>
        <p:spPr bwMode="auto">
          <a:xfrm>
            <a:off x="5003840" y="5676412"/>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33</a:t>
            </a:r>
          </a:p>
        </p:txBody>
      </p:sp>
      <p:sp>
        <p:nvSpPr>
          <p:cNvPr id="95" name="Oval 94">
            <a:extLst>
              <a:ext uri="{FF2B5EF4-FFF2-40B4-BE49-F238E27FC236}">
                <a16:creationId xmlns:a16="http://schemas.microsoft.com/office/drawing/2014/main" id="{43ECE7DE-1CFC-D15E-47DE-A7883E8C6482}"/>
              </a:ext>
            </a:extLst>
          </p:cNvPr>
          <p:cNvSpPr>
            <a:spLocks noChangeAspect="1"/>
          </p:cNvSpPr>
          <p:nvPr/>
        </p:nvSpPr>
        <p:spPr bwMode="auto">
          <a:xfrm>
            <a:off x="6611744" y="7121678"/>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30</a:t>
            </a:r>
          </a:p>
        </p:txBody>
      </p:sp>
      <p:sp>
        <p:nvSpPr>
          <p:cNvPr id="96" name="Oval 95">
            <a:extLst>
              <a:ext uri="{FF2B5EF4-FFF2-40B4-BE49-F238E27FC236}">
                <a16:creationId xmlns:a16="http://schemas.microsoft.com/office/drawing/2014/main" id="{F0B73852-3EA3-F012-156D-18ED6C73F45D}"/>
              </a:ext>
            </a:extLst>
          </p:cNvPr>
          <p:cNvSpPr>
            <a:spLocks noChangeAspect="1"/>
          </p:cNvSpPr>
          <p:nvPr/>
        </p:nvSpPr>
        <p:spPr bwMode="auto">
          <a:xfrm>
            <a:off x="6554540" y="6135641"/>
            <a:ext cx="320040" cy="320040"/>
          </a:xfrm>
          <a:prstGeom prst="ellipse">
            <a:avLst/>
          </a:prstGeom>
          <a:solidFill>
            <a:schemeClr val="accent1"/>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31</a:t>
            </a:r>
          </a:p>
        </p:txBody>
      </p:sp>
      <p:sp>
        <p:nvSpPr>
          <p:cNvPr id="97" name="Oval 96">
            <a:extLst>
              <a:ext uri="{FF2B5EF4-FFF2-40B4-BE49-F238E27FC236}">
                <a16:creationId xmlns:a16="http://schemas.microsoft.com/office/drawing/2014/main" id="{C3E140EA-AFA6-3833-EB37-59EFB1B91057}"/>
              </a:ext>
            </a:extLst>
          </p:cNvPr>
          <p:cNvSpPr>
            <a:spLocks noChangeAspect="1"/>
          </p:cNvSpPr>
          <p:nvPr/>
        </p:nvSpPr>
        <p:spPr bwMode="auto">
          <a:xfrm>
            <a:off x="7820265"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16</a:t>
            </a:r>
          </a:p>
        </p:txBody>
      </p:sp>
      <p:sp>
        <p:nvSpPr>
          <p:cNvPr id="98" name="Oval 97">
            <a:extLst>
              <a:ext uri="{FF2B5EF4-FFF2-40B4-BE49-F238E27FC236}">
                <a16:creationId xmlns:a16="http://schemas.microsoft.com/office/drawing/2014/main" id="{C33EB752-4947-B371-D412-B1307BF2D691}"/>
              </a:ext>
            </a:extLst>
          </p:cNvPr>
          <p:cNvSpPr>
            <a:spLocks noChangeAspect="1"/>
          </p:cNvSpPr>
          <p:nvPr/>
        </p:nvSpPr>
        <p:spPr bwMode="auto">
          <a:xfrm>
            <a:off x="7617623" y="1828651"/>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15</a:t>
            </a:r>
          </a:p>
        </p:txBody>
      </p:sp>
      <p:sp>
        <p:nvSpPr>
          <p:cNvPr id="99" name="Oval 98">
            <a:extLst>
              <a:ext uri="{FF2B5EF4-FFF2-40B4-BE49-F238E27FC236}">
                <a16:creationId xmlns:a16="http://schemas.microsoft.com/office/drawing/2014/main" id="{57C52D4A-F3CC-1451-47A0-B44910982C30}"/>
              </a:ext>
            </a:extLst>
          </p:cNvPr>
          <p:cNvSpPr>
            <a:spLocks noChangeAspect="1"/>
          </p:cNvSpPr>
          <p:nvPr/>
        </p:nvSpPr>
        <p:spPr bwMode="auto">
          <a:xfrm>
            <a:off x="7414725"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14</a:t>
            </a:r>
          </a:p>
        </p:txBody>
      </p:sp>
      <p:sp>
        <p:nvSpPr>
          <p:cNvPr id="100" name="Oval 99">
            <a:extLst>
              <a:ext uri="{FF2B5EF4-FFF2-40B4-BE49-F238E27FC236}">
                <a16:creationId xmlns:a16="http://schemas.microsoft.com/office/drawing/2014/main" id="{566A4D62-C092-1B6E-6A86-A76D478673FF}"/>
              </a:ext>
            </a:extLst>
          </p:cNvPr>
          <p:cNvSpPr>
            <a:spLocks noChangeAspect="1"/>
          </p:cNvSpPr>
          <p:nvPr/>
        </p:nvSpPr>
        <p:spPr bwMode="auto">
          <a:xfrm>
            <a:off x="7009183"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13</a:t>
            </a:r>
          </a:p>
        </p:txBody>
      </p:sp>
      <p:sp>
        <p:nvSpPr>
          <p:cNvPr id="101" name="Oval 100">
            <a:extLst>
              <a:ext uri="{FF2B5EF4-FFF2-40B4-BE49-F238E27FC236}">
                <a16:creationId xmlns:a16="http://schemas.microsoft.com/office/drawing/2014/main" id="{F41DC4EF-AC5D-3805-9079-A5F8F4BED268}"/>
              </a:ext>
            </a:extLst>
          </p:cNvPr>
          <p:cNvSpPr>
            <a:spLocks noChangeAspect="1"/>
          </p:cNvSpPr>
          <p:nvPr/>
        </p:nvSpPr>
        <p:spPr bwMode="auto">
          <a:xfrm>
            <a:off x="6603641"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12</a:t>
            </a:r>
          </a:p>
        </p:txBody>
      </p:sp>
      <p:sp>
        <p:nvSpPr>
          <p:cNvPr id="102" name="Oval 101">
            <a:extLst>
              <a:ext uri="{FF2B5EF4-FFF2-40B4-BE49-F238E27FC236}">
                <a16:creationId xmlns:a16="http://schemas.microsoft.com/office/drawing/2014/main" id="{C4C3284D-E2B5-4F49-815C-38FAE946A768}"/>
              </a:ext>
            </a:extLst>
          </p:cNvPr>
          <p:cNvSpPr>
            <a:spLocks noChangeAspect="1"/>
          </p:cNvSpPr>
          <p:nvPr/>
        </p:nvSpPr>
        <p:spPr bwMode="auto">
          <a:xfrm>
            <a:off x="6404342" y="1809943"/>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11</a:t>
            </a:r>
          </a:p>
        </p:txBody>
      </p:sp>
      <p:sp>
        <p:nvSpPr>
          <p:cNvPr id="103" name="Oval 102">
            <a:extLst>
              <a:ext uri="{FF2B5EF4-FFF2-40B4-BE49-F238E27FC236}">
                <a16:creationId xmlns:a16="http://schemas.microsoft.com/office/drawing/2014/main" id="{17DB175D-4901-03ED-D133-7841652E8E0B}"/>
              </a:ext>
            </a:extLst>
          </p:cNvPr>
          <p:cNvSpPr>
            <a:spLocks noChangeAspect="1"/>
          </p:cNvSpPr>
          <p:nvPr/>
        </p:nvSpPr>
        <p:spPr bwMode="auto">
          <a:xfrm>
            <a:off x="6198099"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10</a:t>
            </a:r>
          </a:p>
        </p:txBody>
      </p:sp>
      <p:sp>
        <p:nvSpPr>
          <p:cNvPr id="104" name="Oval 103">
            <a:extLst>
              <a:ext uri="{FF2B5EF4-FFF2-40B4-BE49-F238E27FC236}">
                <a16:creationId xmlns:a16="http://schemas.microsoft.com/office/drawing/2014/main" id="{F90FF83C-BC06-D9F7-4C25-2F2E3FEC903C}"/>
              </a:ext>
            </a:extLst>
          </p:cNvPr>
          <p:cNvSpPr>
            <a:spLocks noChangeAspect="1"/>
          </p:cNvSpPr>
          <p:nvPr/>
        </p:nvSpPr>
        <p:spPr bwMode="auto">
          <a:xfrm>
            <a:off x="6009486" y="1793325"/>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9</a:t>
            </a:r>
          </a:p>
        </p:txBody>
      </p:sp>
      <p:sp>
        <p:nvSpPr>
          <p:cNvPr id="105" name="Oval 104">
            <a:extLst>
              <a:ext uri="{FF2B5EF4-FFF2-40B4-BE49-F238E27FC236}">
                <a16:creationId xmlns:a16="http://schemas.microsoft.com/office/drawing/2014/main" id="{FA75C66A-D9AD-393A-1937-5121ADD99C1F}"/>
              </a:ext>
            </a:extLst>
          </p:cNvPr>
          <p:cNvSpPr>
            <a:spLocks noChangeAspect="1"/>
          </p:cNvSpPr>
          <p:nvPr/>
        </p:nvSpPr>
        <p:spPr bwMode="auto">
          <a:xfrm>
            <a:off x="5792557"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8</a:t>
            </a:r>
          </a:p>
        </p:txBody>
      </p:sp>
      <p:sp>
        <p:nvSpPr>
          <p:cNvPr id="106" name="Oval 105">
            <a:extLst>
              <a:ext uri="{FF2B5EF4-FFF2-40B4-BE49-F238E27FC236}">
                <a16:creationId xmlns:a16="http://schemas.microsoft.com/office/drawing/2014/main" id="{790ADF51-91D8-F5CD-9F21-87D1C6192B96}"/>
              </a:ext>
            </a:extLst>
          </p:cNvPr>
          <p:cNvSpPr>
            <a:spLocks noChangeAspect="1"/>
          </p:cNvSpPr>
          <p:nvPr/>
        </p:nvSpPr>
        <p:spPr bwMode="auto">
          <a:xfrm>
            <a:off x="5589701" y="1794195"/>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7</a:t>
            </a:r>
          </a:p>
        </p:txBody>
      </p:sp>
      <p:sp>
        <p:nvSpPr>
          <p:cNvPr id="107" name="Oval 106">
            <a:extLst>
              <a:ext uri="{FF2B5EF4-FFF2-40B4-BE49-F238E27FC236}">
                <a16:creationId xmlns:a16="http://schemas.microsoft.com/office/drawing/2014/main" id="{FD4F1CA5-E480-FD82-4AC1-6718CA706FE2}"/>
              </a:ext>
            </a:extLst>
          </p:cNvPr>
          <p:cNvSpPr>
            <a:spLocks noChangeAspect="1"/>
          </p:cNvSpPr>
          <p:nvPr/>
        </p:nvSpPr>
        <p:spPr bwMode="auto">
          <a:xfrm>
            <a:off x="5387015" y="2097764"/>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6</a:t>
            </a:r>
          </a:p>
        </p:txBody>
      </p:sp>
      <p:sp>
        <p:nvSpPr>
          <p:cNvPr id="108" name="Oval 107">
            <a:extLst>
              <a:ext uri="{FF2B5EF4-FFF2-40B4-BE49-F238E27FC236}">
                <a16:creationId xmlns:a16="http://schemas.microsoft.com/office/drawing/2014/main" id="{E06E7230-972E-E2E3-3A46-A562DE6F3B05}"/>
              </a:ext>
            </a:extLst>
          </p:cNvPr>
          <p:cNvSpPr>
            <a:spLocks noChangeAspect="1"/>
          </p:cNvSpPr>
          <p:nvPr/>
        </p:nvSpPr>
        <p:spPr bwMode="auto">
          <a:xfrm>
            <a:off x="5730581" y="3120711"/>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5</a:t>
            </a:r>
          </a:p>
        </p:txBody>
      </p:sp>
      <p:sp>
        <p:nvSpPr>
          <p:cNvPr id="109" name="Oval 108">
            <a:extLst>
              <a:ext uri="{FF2B5EF4-FFF2-40B4-BE49-F238E27FC236}">
                <a16:creationId xmlns:a16="http://schemas.microsoft.com/office/drawing/2014/main" id="{E679C754-8A62-B65E-81A4-D3656D0D0CCF}"/>
              </a:ext>
            </a:extLst>
          </p:cNvPr>
          <p:cNvSpPr>
            <a:spLocks noChangeAspect="1"/>
          </p:cNvSpPr>
          <p:nvPr/>
        </p:nvSpPr>
        <p:spPr bwMode="auto">
          <a:xfrm>
            <a:off x="4971953" y="2853341"/>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4</a:t>
            </a:r>
          </a:p>
        </p:txBody>
      </p:sp>
      <p:sp>
        <p:nvSpPr>
          <p:cNvPr id="110" name="Oval 109">
            <a:extLst>
              <a:ext uri="{FF2B5EF4-FFF2-40B4-BE49-F238E27FC236}">
                <a16:creationId xmlns:a16="http://schemas.microsoft.com/office/drawing/2014/main" id="{BA99B4C9-382A-7989-FE63-FEA26CA7AC7A}"/>
              </a:ext>
            </a:extLst>
          </p:cNvPr>
          <p:cNvSpPr>
            <a:spLocks noChangeAspect="1"/>
          </p:cNvSpPr>
          <p:nvPr/>
        </p:nvSpPr>
        <p:spPr bwMode="auto">
          <a:xfrm>
            <a:off x="4971953" y="4546183"/>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1</a:t>
            </a:r>
          </a:p>
        </p:txBody>
      </p:sp>
      <p:sp>
        <p:nvSpPr>
          <p:cNvPr id="111" name="Oval 110">
            <a:extLst>
              <a:ext uri="{FF2B5EF4-FFF2-40B4-BE49-F238E27FC236}">
                <a16:creationId xmlns:a16="http://schemas.microsoft.com/office/drawing/2014/main" id="{8960184A-8188-6E20-F944-B7B3C0690FF9}"/>
              </a:ext>
            </a:extLst>
          </p:cNvPr>
          <p:cNvSpPr>
            <a:spLocks noChangeAspect="1"/>
          </p:cNvSpPr>
          <p:nvPr/>
        </p:nvSpPr>
        <p:spPr bwMode="auto">
          <a:xfrm>
            <a:off x="4971953" y="3173381"/>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3</a:t>
            </a:r>
          </a:p>
        </p:txBody>
      </p:sp>
      <p:sp>
        <p:nvSpPr>
          <p:cNvPr id="112" name="Oval 111">
            <a:extLst>
              <a:ext uri="{FF2B5EF4-FFF2-40B4-BE49-F238E27FC236}">
                <a16:creationId xmlns:a16="http://schemas.microsoft.com/office/drawing/2014/main" id="{4D8A4553-B319-4DAE-2541-79356EE7FA9A}"/>
              </a:ext>
            </a:extLst>
          </p:cNvPr>
          <p:cNvSpPr>
            <a:spLocks noChangeAspect="1"/>
          </p:cNvSpPr>
          <p:nvPr/>
        </p:nvSpPr>
        <p:spPr bwMode="auto">
          <a:xfrm>
            <a:off x="4971953" y="3584861"/>
            <a:ext cx="320040" cy="320040"/>
          </a:xfrm>
          <a:prstGeom prst="ellipse">
            <a:avLst/>
          </a:prstGeom>
          <a:solidFill>
            <a:schemeClr val="accent4"/>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dirty="0">
                <a:solidFill>
                  <a:schemeClr val="bg1"/>
                </a:solidFill>
                <a:ea typeface="Fira Sans Light" panose="020B0403050000020004" charset="0"/>
              </a:rPr>
              <a:t>2</a:t>
            </a:r>
          </a:p>
        </p:txBody>
      </p:sp>
      <p:sp>
        <p:nvSpPr>
          <p:cNvPr id="113" name="Oval 112">
            <a:extLst>
              <a:ext uri="{FF2B5EF4-FFF2-40B4-BE49-F238E27FC236}">
                <a16:creationId xmlns:a16="http://schemas.microsoft.com/office/drawing/2014/main" id="{C84DE929-F894-C7AB-6A9C-285594DF4983}"/>
              </a:ext>
            </a:extLst>
          </p:cNvPr>
          <p:cNvSpPr>
            <a:spLocks noChangeAspect="1"/>
          </p:cNvSpPr>
          <p:nvPr/>
        </p:nvSpPr>
        <p:spPr bwMode="auto">
          <a:xfrm>
            <a:off x="7847587" y="6236697"/>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24</a:t>
            </a:r>
          </a:p>
        </p:txBody>
      </p:sp>
      <p:sp>
        <p:nvSpPr>
          <p:cNvPr id="114" name="Oval 113">
            <a:extLst>
              <a:ext uri="{FF2B5EF4-FFF2-40B4-BE49-F238E27FC236}">
                <a16:creationId xmlns:a16="http://schemas.microsoft.com/office/drawing/2014/main" id="{5DB48946-AF87-9DFE-EB7F-55E685853469}"/>
              </a:ext>
            </a:extLst>
          </p:cNvPr>
          <p:cNvSpPr>
            <a:spLocks noChangeAspect="1"/>
          </p:cNvSpPr>
          <p:nvPr/>
        </p:nvSpPr>
        <p:spPr bwMode="auto">
          <a:xfrm>
            <a:off x="7070394" y="7135042"/>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25</a:t>
            </a:r>
          </a:p>
        </p:txBody>
      </p:sp>
      <p:sp>
        <p:nvSpPr>
          <p:cNvPr id="115" name="Oval 114">
            <a:extLst>
              <a:ext uri="{FF2B5EF4-FFF2-40B4-BE49-F238E27FC236}">
                <a16:creationId xmlns:a16="http://schemas.microsoft.com/office/drawing/2014/main" id="{2E69568C-EC04-300C-2C42-5F100301FDD9}"/>
              </a:ext>
            </a:extLst>
          </p:cNvPr>
          <p:cNvSpPr>
            <a:spLocks noChangeAspect="1"/>
          </p:cNvSpPr>
          <p:nvPr/>
        </p:nvSpPr>
        <p:spPr bwMode="auto">
          <a:xfrm>
            <a:off x="5659542" y="7135042"/>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26</a:t>
            </a:r>
          </a:p>
        </p:txBody>
      </p:sp>
      <p:sp>
        <p:nvSpPr>
          <p:cNvPr id="116" name="Oval 115">
            <a:extLst>
              <a:ext uri="{FF2B5EF4-FFF2-40B4-BE49-F238E27FC236}">
                <a16:creationId xmlns:a16="http://schemas.microsoft.com/office/drawing/2014/main" id="{2A9AF3EB-EF41-61A6-5C8C-EA8A04C1720B}"/>
              </a:ext>
            </a:extLst>
          </p:cNvPr>
          <p:cNvSpPr>
            <a:spLocks noChangeAspect="1"/>
          </p:cNvSpPr>
          <p:nvPr/>
        </p:nvSpPr>
        <p:spPr bwMode="auto">
          <a:xfrm>
            <a:off x="7967788" y="3731127"/>
            <a:ext cx="320040" cy="320040"/>
          </a:xfrm>
          <a:prstGeom prst="ellipse">
            <a:avLst/>
          </a:prstGeom>
          <a:solidFill>
            <a:srgbClr val="00B050"/>
          </a:solidFill>
          <a:ln w="9525">
            <a:noFill/>
            <a:round/>
            <a:headEnd/>
            <a:tailEnd/>
          </a:ln>
          <a:effectLst/>
        </p:spPr>
        <p:txBody>
          <a:bodyPr wrap="none" lIns="0" tIns="0" rIns="0" bIns="0" rtlCol="0" anchor="ctr" anchorCtr="0">
            <a:noAutofit/>
          </a:bodyPr>
          <a:lstStyle/>
          <a:p>
            <a:pPr algn="ctr" eaLnBrk="0" fontAlgn="base" hangingPunct="0">
              <a:spcBef>
                <a:spcPct val="0"/>
              </a:spcBef>
              <a:spcAft>
                <a:spcPct val="0"/>
              </a:spcAft>
            </a:pPr>
            <a:r>
              <a:rPr lang="en-US" sz="1400">
                <a:solidFill>
                  <a:schemeClr val="bg1"/>
                </a:solidFill>
                <a:ea typeface="Fira Sans Light" panose="020B0403050000020004" charset="0"/>
              </a:rPr>
              <a:t>21</a:t>
            </a:r>
          </a:p>
        </p:txBody>
      </p:sp>
      <p:sp>
        <p:nvSpPr>
          <p:cNvPr id="118" name="Text Placeholder 10">
            <a:extLst>
              <a:ext uri="{FF2B5EF4-FFF2-40B4-BE49-F238E27FC236}">
                <a16:creationId xmlns:a16="http://schemas.microsoft.com/office/drawing/2014/main" id="{80C7A20D-D5D9-EDCA-3703-AFB31754655A}"/>
              </a:ext>
            </a:extLst>
          </p:cNvPr>
          <p:cNvSpPr txBox="1">
            <a:spLocks/>
          </p:cNvSpPr>
          <p:nvPr/>
        </p:nvSpPr>
        <p:spPr>
          <a:xfrm>
            <a:off x="9762569" y="5517460"/>
            <a:ext cx="4133087" cy="2379366"/>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1600" b="0"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20040" lvl="2" indent="-320040">
              <a:lnSpc>
                <a:spcPts val="2000"/>
              </a:lnSpc>
              <a:spcBef>
                <a:spcPts val="0"/>
              </a:spcBef>
              <a:spcAft>
                <a:spcPts val="400"/>
              </a:spcAft>
              <a:buClr>
                <a:schemeClr val="accent1"/>
              </a:buClr>
              <a:buFont typeface="+mj-lt"/>
              <a:buAutoNum type="arabicPeriod" startAt="27"/>
            </a:pPr>
            <a:r>
              <a:rPr lang="en-US" sz="1600" dirty="0"/>
              <a:t>Flame Sense Test Pins</a:t>
            </a:r>
          </a:p>
          <a:p>
            <a:pPr marL="320040" lvl="2" indent="-320040">
              <a:lnSpc>
                <a:spcPts val="2000"/>
              </a:lnSpc>
              <a:spcBef>
                <a:spcPts val="0"/>
              </a:spcBef>
              <a:spcAft>
                <a:spcPts val="400"/>
              </a:spcAft>
              <a:buClr>
                <a:schemeClr val="accent1"/>
              </a:buClr>
              <a:buFont typeface="+mj-lt"/>
              <a:buAutoNum type="arabicPeriod" startAt="27"/>
            </a:pPr>
            <a:r>
              <a:rPr lang="en-US" sz="1600" dirty="0"/>
              <a:t>1x 3/16" Spade &amp; 1x 1/4" Spade</a:t>
            </a:r>
          </a:p>
          <a:p>
            <a:pPr marL="320040" lvl="2" indent="-320040">
              <a:lnSpc>
                <a:spcPts val="2000"/>
              </a:lnSpc>
              <a:spcBef>
                <a:spcPts val="0"/>
              </a:spcBef>
              <a:spcAft>
                <a:spcPts val="400"/>
              </a:spcAft>
              <a:buClr>
                <a:schemeClr val="accent1"/>
              </a:buClr>
              <a:buFont typeface="+mj-lt"/>
              <a:buAutoNum type="arabicPeriod" startAt="27"/>
            </a:pPr>
            <a:r>
              <a:rPr lang="en-US" sz="1600" dirty="0"/>
              <a:t>Mounting Holes</a:t>
            </a:r>
          </a:p>
          <a:p>
            <a:pPr marL="320040" lvl="2" indent="-320040">
              <a:lnSpc>
                <a:spcPts val="2000"/>
              </a:lnSpc>
              <a:spcBef>
                <a:spcPts val="0"/>
              </a:spcBef>
              <a:spcAft>
                <a:spcPts val="400"/>
              </a:spcAft>
              <a:buClr>
                <a:schemeClr val="accent1"/>
              </a:buClr>
              <a:buFont typeface="+mj-lt"/>
              <a:buAutoNum type="arabicPeriod" startAt="27"/>
            </a:pPr>
            <a:r>
              <a:rPr lang="en-US" sz="1600" dirty="0"/>
              <a:t>Ignition &amp; Blower DIP Switches</a:t>
            </a:r>
          </a:p>
          <a:p>
            <a:pPr marL="320040" lvl="2" indent="-320040">
              <a:lnSpc>
                <a:spcPts val="2000"/>
              </a:lnSpc>
              <a:spcBef>
                <a:spcPts val="0"/>
              </a:spcBef>
              <a:spcAft>
                <a:spcPts val="400"/>
              </a:spcAft>
              <a:buClr>
                <a:schemeClr val="accent1"/>
              </a:buClr>
              <a:buFont typeface="+mj-lt"/>
              <a:buAutoNum type="arabicPeriod" startAt="27"/>
            </a:pPr>
            <a:r>
              <a:rPr lang="en-US" sz="1600" dirty="0"/>
              <a:t>Option &amp; Select Buttons</a:t>
            </a:r>
          </a:p>
          <a:p>
            <a:pPr marL="320040" lvl="2" indent="-320040">
              <a:lnSpc>
                <a:spcPts val="2000"/>
              </a:lnSpc>
              <a:spcBef>
                <a:spcPts val="0"/>
              </a:spcBef>
              <a:spcAft>
                <a:spcPts val="400"/>
              </a:spcAft>
              <a:buClr>
                <a:schemeClr val="accent1"/>
              </a:buClr>
              <a:buFont typeface="+mj-lt"/>
              <a:buAutoNum type="arabicPeriod" startAt="27"/>
            </a:pPr>
            <a:r>
              <a:rPr lang="en-US" sz="1600" dirty="0"/>
              <a:t>Digital LED Readout</a:t>
            </a:r>
          </a:p>
          <a:p>
            <a:pPr marL="320040" lvl="2" indent="-320040">
              <a:lnSpc>
                <a:spcPts val="2000"/>
              </a:lnSpc>
              <a:spcBef>
                <a:spcPts val="0"/>
              </a:spcBef>
              <a:spcAft>
                <a:spcPts val="400"/>
              </a:spcAft>
              <a:buClr>
                <a:schemeClr val="accent1"/>
              </a:buClr>
              <a:buFont typeface="+mj-lt"/>
              <a:buAutoNum type="arabicPeriod" startAt="27"/>
            </a:pPr>
            <a:r>
              <a:rPr lang="en-US" sz="1600" dirty="0"/>
              <a:t>Future Accessory Connector</a:t>
            </a:r>
          </a:p>
        </p:txBody>
      </p:sp>
      <p:sp>
        <p:nvSpPr>
          <p:cNvPr id="119" name="Text Placeholder 14">
            <a:extLst>
              <a:ext uri="{FF2B5EF4-FFF2-40B4-BE49-F238E27FC236}">
                <a16:creationId xmlns:a16="http://schemas.microsoft.com/office/drawing/2014/main" id="{88B16684-28B2-D61C-0300-6112A9F48EE9}"/>
              </a:ext>
            </a:extLst>
          </p:cNvPr>
          <p:cNvSpPr txBox="1">
            <a:spLocks/>
          </p:cNvSpPr>
          <p:nvPr/>
        </p:nvSpPr>
        <p:spPr>
          <a:xfrm>
            <a:off x="9762569" y="5069404"/>
            <a:ext cx="3848100" cy="365760"/>
          </a:xfrm>
          <a:prstGeom prst="rect">
            <a:avLst/>
          </a:prstGeom>
        </p:spPr>
        <p:txBody>
          <a:bodyPr vert="horz" lIns="0" tIns="0" rIns="0" bIns="0" rtlCol="0" anchor="b">
            <a:noAutofit/>
          </a:bodyPr>
          <a:lstStyle>
            <a:lvl1pPr marL="0" indent="0" algn="l" defTabSz="1097192" rtl="0" eaLnBrk="1" latinLnBrk="0" hangingPunct="1">
              <a:lnSpc>
                <a:spcPct val="100000"/>
              </a:lnSpc>
              <a:spcBef>
                <a:spcPts val="0"/>
              </a:spcBef>
              <a:spcAft>
                <a:spcPts val="300"/>
              </a:spcAft>
              <a:buClr>
                <a:schemeClr val="tx1"/>
              </a:buClr>
              <a:buFontTx/>
              <a:buNone/>
              <a:tabLst/>
              <a:defRPr lang="en-US" sz="2000" b="0" i="0" kern="1200" dirty="0">
                <a:solidFill>
                  <a:schemeClr val="accent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b="1" dirty="0"/>
              <a:t>Other Components:</a:t>
            </a:r>
          </a:p>
        </p:txBody>
      </p:sp>
    </p:spTree>
    <p:extLst>
      <p:ext uri="{BB962C8B-B14F-4D97-AF65-F5344CB8AC3E}">
        <p14:creationId xmlns:p14="http://schemas.microsoft.com/office/powerpoint/2010/main" val="1513337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6" descr="A picture containing engineering drawing&#10;&#10;Description automatically generated">
            <a:extLst>
              <a:ext uri="{FF2B5EF4-FFF2-40B4-BE49-F238E27FC236}">
                <a16:creationId xmlns:a16="http://schemas.microsoft.com/office/drawing/2014/main" id="{1B0C9D64-5491-B735-8105-C37573BEAB9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00724" y="1711093"/>
            <a:ext cx="2714625" cy="5621338"/>
          </a:xfrm>
          <a:prstGeom prst="rect">
            <a:avLst/>
          </a:prstGeom>
        </p:spPr>
      </p:pic>
      <p:grpSp>
        <p:nvGrpSpPr>
          <p:cNvPr id="14" name="Group 13">
            <a:extLst>
              <a:ext uri="{FF2B5EF4-FFF2-40B4-BE49-F238E27FC236}">
                <a16:creationId xmlns:a16="http://schemas.microsoft.com/office/drawing/2014/main" id="{56DA50EE-134B-FE59-93F5-550CD999CAD1}"/>
              </a:ext>
            </a:extLst>
          </p:cNvPr>
          <p:cNvGrpSpPr/>
          <p:nvPr/>
        </p:nvGrpSpPr>
        <p:grpSpPr>
          <a:xfrm>
            <a:off x="5104997" y="2300878"/>
            <a:ext cx="4138862" cy="4788131"/>
            <a:chOff x="5438275" y="2427316"/>
            <a:chExt cx="4138862" cy="4788131"/>
          </a:xfrm>
        </p:grpSpPr>
        <p:sp>
          <p:nvSpPr>
            <p:cNvPr id="17" name="Rectangle 16">
              <a:extLst>
                <a:ext uri="{FF2B5EF4-FFF2-40B4-BE49-F238E27FC236}">
                  <a16:creationId xmlns:a16="http://schemas.microsoft.com/office/drawing/2014/main" id="{82A78694-CB1F-F0B8-56F9-EB99A70DA96B}"/>
                </a:ext>
              </a:extLst>
            </p:cNvPr>
            <p:cNvSpPr/>
            <p:nvPr/>
          </p:nvSpPr>
          <p:spPr bwMode="auto">
            <a:xfrm>
              <a:off x="6184669" y="2427316"/>
              <a:ext cx="2610196" cy="2593571"/>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sp>
          <p:nvSpPr>
            <p:cNvPr id="18" name="Rectangle 17">
              <a:extLst>
                <a:ext uri="{FF2B5EF4-FFF2-40B4-BE49-F238E27FC236}">
                  <a16:creationId xmlns:a16="http://schemas.microsoft.com/office/drawing/2014/main" id="{A2653765-456E-E8BF-571C-791D186AEB55}"/>
                </a:ext>
              </a:extLst>
            </p:cNvPr>
            <p:cNvSpPr/>
            <p:nvPr/>
          </p:nvSpPr>
          <p:spPr bwMode="auto">
            <a:xfrm>
              <a:off x="6204066" y="5123410"/>
              <a:ext cx="2610196" cy="2092037"/>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cxnSp>
          <p:nvCxnSpPr>
            <p:cNvPr id="19" name="Connector: Elbow 37">
              <a:extLst>
                <a:ext uri="{FF2B5EF4-FFF2-40B4-BE49-F238E27FC236}">
                  <a16:creationId xmlns:a16="http://schemas.microsoft.com/office/drawing/2014/main" id="{725B6186-DF9A-DAA8-E292-928ECAB21B4B}"/>
                </a:ext>
              </a:extLst>
            </p:cNvPr>
            <p:cNvCxnSpPr>
              <a:cxnSpLocks/>
              <a:stCxn id="17" idx="1"/>
            </p:cNvCxnSpPr>
            <p:nvPr/>
          </p:nvCxnSpPr>
          <p:spPr bwMode="auto">
            <a:xfrm rot="10800000">
              <a:off x="5438275" y="2967790"/>
              <a:ext cx="746395" cy="756313"/>
            </a:xfrm>
            <a:prstGeom prst="bentConnector2">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0" name="Connector: Elbow 39">
              <a:extLst>
                <a:ext uri="{FF2B5EF4-FFF2-40B4-BE49-F238E27FC236}">
                  <a16:creationId xmlns:a16="http://schemas.microsoft.com/office/drawing/2014/main" id="{DB0850F3-3575-A6C7-8025-A9B06E5F71FA}"/>
                </a:ext>
              </a:extLst>
            </p:cNvPr>
            <p:cNvCxnSpPr>
              <a:cxnSpLocks/>
              <a:stCxn id="18" idx="3"/>
            </p:cNvCxnSpPr>
            <p:nvPr/>
          </p:nvCxnSpPr>
          <p:spPr bwMode="auto">
            <a:xfrm flipV="1">
              <a:off x="8814262" y="5125453"/>
              <a:ext cx="762875" cy="1043976"/>
            </a:xfrm>
            <a:prstGeom prst="bentConnector2">
              <a:avLst/>
            </a:prstGeom>
            <a:solidFill>
              <a:schemeClr val="accent1"/>
            </a:solidFill>
            <a:ln w="28575" cap="flat" cmpd="sng" algn="ctr">
              <a:solidFill>
                <a:schemeClr val="accent4"/>
              </a:solidFill>
              <a:prstDash val="solid"/>
              <a:round/>
              <a:headEnd type="none" w="med" len="med"/>
              <a:tailEnd type="none" w="med" len="med"/>
            </a:ln>
            <a:effectLst/>
          </p:spPr>
        </p:cxnSp>
      </p:grpSp>
      <p:sp>
        <p:nvSpPr>
          <p:cNvPr id="15" name="TextBox 14">
            <a:extLst>
              <a:ext uri="{FF2B5EF4-FFF2-40B4-BE49-F238E27FC236}">
                <a16:creationId xmlns:a16="http://schemas.microsoft.com/office/drawing/2014/main" id="{126BCC20-CD21-60C8-6DFC-00DE5E3EC133}"/>
              </a:ext>
            </a:extLst>
          </p:cNvPr>
          <p:cNvSpPr txBox="1"/>
          <p:nvPr/>
        </p:nvSpPr>
        <p:spPr bwMode="auto">
          <a:xfrm>
            <a:off x="4563171" y="2229746"/>
            <a:ext cx="1101693" cy="534570"/>
          </a:xfrm>
          <a:prstGeom prst="rect">
            <a:avLst/>
          </a:prstGeom>
          <a:noFill/>
          <a:ln w="9525">
            <a:noFill/>
            <a:miter lim="800000"/>
            <a:headEnd/>
            <a:tailEnd/>
          </a:ln>
        </p:spPr>
        <p:txBody>
          <a:bodyPr wrap="square" rtlCol="0">
            <a:spAutoFit/>
          </a:bodyPr>
          <a:lstStyle/>
          <a:p>
            <a:pPr marL="0" marR="0" lvl="0" indent="0" algn="ctr" defTabSz="457200" eaLnBrk="0" fontAlgn="auto" latinLnBrk="0" hangingPunct="0">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Burner Area</a:t>
            </a:r>
          </a:p>
        </p:txBody>
      </p:sp>
      <p:sp>
        <p:nvSpPr>
          <p:cNvPr id="16" name="TextBox 15">
            <a:extLst>
              <a:ext uri="{FF2B5EF4-FFF2-40B4-BE49-F238E27FC236}">
                <a16:creationId xmlns:a16="http://schemas.microsoft.com/office/drawing/2014/main" id="{9078B519-2A57-B4EF-0FFF-C78D899420A6}"/>
              </a:ext>
            </a:extLst>
          </p:cNvPr>
          <p:cNvSpPr txBox="1"/>
          <p:nvPr/>
        </p:nvSpPr>
        <p:spPr bwMode="auto">
          <a:xfrm>
            <a:off x="8697640" y="4367312"/>
            <a:ext cx="1074003" cy="534570"/>
          </a:xfrm>
          <a:prstGeom prst="rect">
            <a:avLst/>
          </a:prstGeom>
          <a:noFill/>
          <a:ln w="9525">
            <a:noFill/>
            <a:miter lim="800000"/>
            <a:headEnd/>
            <a:tailEnd/>
          </a:ln>
        </p:spPr>
        <p:txBody>
          <a:bodyPr wrap="square" rtlCol="0">
            <a:spAutoFit/>
          </a:bodyPr>
          <a:lstStyle/>
          <a:p>
            <a:pPr marL="0" marR="0" lvl="0" indent="0" algn="ctr" defTabSz="457200" eaLnBrk="0" fontAlgn="auto" latinLnBrk="0" hangingPunct="0">
              <a:spcBef>
                <a:spcPts val="0"/>
              </a:spcBef>
              <a:spcAft>
                <a:spcPts val="0"/>
              </a:spcAft>
              <a:buClrTx/>
              <a:buSzTx/>
              <a:buFontTx/>
              <a:buNone/>
              <a:tabLst/>
              <a:defRPr/>
            </a:pPr>
            <a:r>
              <a:rPr kumimoji="0" lang="en-US" sz="1400" b="1" i="0" u="none" strike="noStrike" kern="0" cap="none" spc="0" normalizeH="0" baseline="0" noProof="0" dirty="0">
                <a:ln>
                  <a:noFill/>
                </a:ln>
                <a:effectLst/>
                <a:uLnTx/>
                <a:uFillTx/>
              </a:rPr>
              <a:t>Blower Area</a:t>
            </a:r>
          </a:p>
        </p:txBody>
      </p:sp>
      <p:sp>
        <p:nvSpPr>
          <p:cNvPr id="2" name="Text Placeholder 1">
            <a:extLst>
              <a:ext uri="{FF2B5EF4-FFF2-40B4-BE49-F238E27FC236}">
                <a16:creationId xmlns:a16="http://schemas.microsoft.com/office/drawing/2014/main" id="{C3FFC048-F40D-7461-84BF-9F0E492B69A8}"/>
              </a:ext>
            </a:extLst>
          </p:cNvPr>
          <p:cNvSpPr>
            <a:spLocks noGrp="1"/>
          </p:cNvSpPr>
          <p:nvPr>
            <p:ph type="body" sz="quarter" idx="15"/>
          </p:nvPr>
        </p:nvSpPr>
        <p:spPr>
          <a:xfrm>
            <a:off x="758952" y="2322576"/>
            <a:ext cx="3848102" cy="2978192"/>
          </a:xfrm>
        </p:spPr>
        <p:txBody>
          <a:bodyPr/>
          <a:lstStyle/>
          <a:p>
            <a:pPr lvl="2"/>
            <a:r>
              <a:rPr lang="en-US" dirty="0"/>
              <a:t>Configuration only controls burner area settings</a:t>
            </a:r>
          </a:p>
          <a:p>
            <a:pPr lvl="1"/>
            <a:r>
              <a:rPr lang="en-US" b="1" dirty="0"/>
              <a:t>The White-Rodgers 50D50U-843 24v Spark Ignition Module </a:t>
            </a:r>
            <a:r>
              <a:rPr lang="en-US" dirty="0"/>
              <a:t>was designed to control the burner area only. The universal control settings that are adjustable deal with the burner section of a furnace only:</a:t>
            </a:r>
          </a:p>
          <a:p>
            <a:pPr lvl="2"/>
            <a:r>
              <a:rPr lang="en-US" dirty="0"/>
              <a:t>Trial for ignition sequence</a:t>
            </a:r>
          </a:p>
          <a:p>
            <a:pPr lvl="2"/>
            <a:r>
              <a:rPr lang="en-US" dirty="0"/>
              <a:t>Inducer purge timings</a:t>
            </a:r>
          </a:p>
          <a:p>
            <a:pPr lvl="2"/>
            <a:r>
              <a:rPr lang="en-US" dirty="0"/>
              <a:t>Flame sense type</a:t>
            </a:r>
          </a:p>
          <a:p>
            <a:pPr lvl="2"/>
            <a:endParaRPr lang="en-US" dirty="0"/>
          </a:p>
          <a:p>
            <a:pPr lvl="1"/>
            <a:endParaRPr lang="en-US" dirty="0"/>
          </a:p>
        </p:txBody>
      </p:sp>
      <p:sp>
        <p:nvSpPr>
          <p:cNvPr id="3" name="Text Placeholder 2">
            <a:extLst>
              <a:ext uri="{FF2B5EF4-FFF2-40B4-BE49-F238E27FC236}">
                <a16:creationId xmlns:a16="http://schemas.microsoft.com/office/drawing/2014/main" id="{68194142-2A46-5361-7063-68C0F0E32DA4}"/>
              </a:ext>
            </a:extLst>
          </p:cNvPr>
          <p:cNvSpPr>
            <a:spLocks noGrp="1"/>
          </p:cNvSpPr>
          <p:nvPr>
            <p:ph type="body" sz="quarter" idx="16"/>
          </p:nvPr>
        </p:nvSpPr>
        <p:spPr>
          <a:xfrm>
            <a:off x="10020300" y="2322576"/>
            <a:ext cx="3924300" cy="2978192"/>
          </a:xfrm>
        </p:spPr>
        <p:txBody>
          <a:bodyPr/>
          <a:lstStyle/>
          <a:p>
            <a:pPr lvl="2"/>
            <a:r>
              <a:rPr lang="en-US" dirty="0"/>
              <a:t>Configuration primarily controls blower area settings</a:t>
            </a:r>
          </a:p>
          <a:p>
            <a:pPr lvl="1"/>
            <a:r>
              <a:rPr lang="en-US" b="1" dirty="0"/>
              <a:t>The White-Rodgers 50M56X-843 Integrated Furnace Control </a:t>
            </a:r>
            <a:r>
              <a:rPr lang="en-US" dirty="0"/>
              <a:t>was designed to control the blower area settings:</a:t>
            </a:r>
          </a:p>
          <a:p>
            <a:pPr lvl="2"/>
            <a:r>
              <a:rPr lang="en-US" dirty="0"/>
              <a:t>Blower motor type</a:t>
            </a:r>
          </a:p>
          <a:p>
            <a:pPr lvl="2"/>
            <a:r>
              <a:rPr lang="en-US" dirty="0"/>
              <a:t>Blower time delay settings</a:t>
            </a:r>
          </a:p>
          <a:p>
            <a:pPr lvl="2"/>
            <a:r>
              <a:rPr lang="en-US" dirty="0"/>
              <a:t>Inducer purge timings</a:t>
            </a:r>
          </a:p>
          <a:p>
            <a:pPr lvl="1"/>
            <a:endParaRPr lang="en-US" dirty="0"/>
          </a:p>
          <a:p>
            <a:pPr lvl="1"/>
            <a:endParaRPr lang="en-US" dirty="0"/>
          </a:p>
        </p:txBody>
      </p:sp>
      <p:sp>
        <p:nvSpPr>
          <p:cNvPr id="5" name="Text Placeholder 4">
            <a:extLst>
              <a:ext uri="{FF2B5EF4-FFF2-40B4-BE49-F238E27FC236}">
                <a16:creationId xmlns:a16="http://schemas.microsoft.com/office/drawing/2014/main" id="{101B6BE2-9C6D-A144-4E88-FD2D4B496D98}"/>
              </a:ext>
            </a:extLst>
          </p:cNvPr>
          <p:cNvSpPr>
            <a:spLocks noGrp="1"/>
          </p:cNvSpPr>
          <p:nvPr>
            <p:ph type="body" sz="quarter" idx="19"/>
          </p:nvPr>
        </p:nvSpPr>
        <p:spPr>
          <a:xfrm>
            <a:off x="758952" y="1773936"/>
            <a:ext cx="3843581" cy="365760"/>
          </a:xfrm>
        </p:spPr>
        <p:txBody>
          <a:bodyPr/>
          <a:lstStyle/>
          <a:p>
            <a:r>
              <a:rPr lang="en-US" b="1" dirty="0"/>
              <a:t>Burner Area Modules</a:t>
            </a:r>
          </a:p>
        </p:txBody>
      </p:sp>
      <p:sp>
        <p:nvSpPr>
          <p:cNvPr id="7" name="Text Placeholder 6">
            <a:extLst>
              <a:ext uri="{FF2B5EF4-FFF2-40B4-BE49-F238E27FC236}">
                <a16:creationId xmlns:a16="http://schemas.microsoft.com/office/drawing/2014/main" id="{2720DE85-799D-694B-E515-F6E3C807CBD5}"/>
              </a:ext>
            </a:extLst>
          </p:cNvPr>
          <p:cNvSpPr>
            <a:spLocks noGrp="1"/>
          </p:cNvSpPr>
          <p:nvPr>
            <p:ph type="body" sz="quarter" idx="21"/>
          </p:nvPr>
        </p:nvSpPr>
        <p:spPr>
          <a:xfrm>
            <a:off x="10020300" y="1773936"/>
            <a:ext cx="3848100" cy="365760"/>
          </a:xfrm>
        </p:spPr>
        <p:txBody>
          <a:bodyPr/>
          <a:lstStyle/>
          <a:p>
            <a:r>
              <a:rPr lang="en-US" b="1" dirty="0"/>
              <a:t>Integrated Furnace Controls</a:t>
            </a:r>
          </a:p>
        </p:txBody>
      </p:sp>
      <p:sp>
        <p:nvSpPr>
          <p:cNvPr id="8" name="Slide Number Placeholder 7">
            <a:extLst>
              <a:ext uri="{FF2B5EF4-FFF2-40B4-BE49-F238E27FC236}">
                <a16:creationId xmlns:a16="http://schemas.microsoft.com/office/drawing/2014/main" id="{3DA0285C-63B6-5DDD-4F4E-A3DC171F408F}"/>
              </a:ext>
            </a:extLst>
          </p:cNvPr>
          <p:cNvSpPr>
            <a:spLocks noGrp="1"/>
          </p:cNvSpPr>
          <p:nvPr>
            <p:ph type="sldNum" sz="quarter" idx="4"/>
          </p:nvPr>
        </p:nvSpPr>
        <p:spPr/>
        <p:txBody>
          <a:bodyPr/>
          <a:lstStyle/>
          <a:p>
            <a:fld id="{837543D7-8401-5C4E-B0A9-F48897C0C347}" type="slidenum">
              <a:rPr lang="en-US" smtClean="0"/>
              <a:pPr/>
              <a:t>12</a:t>
            </a:fld>
            <a:endParaRPr lang="en-US" dirty="0"/>
          </a:p>
        </p:txBody>
      </p:sp>
      <p:sp>
        <p:nvSpPr>
          <p:cNvPr id="9" name="Title 8">
            <a:extLst>
              <a:ext uri="{FF2B5EF4-FFF2-40B4-BE49-F238E27FC236}">
                <a16:creationId xmlns:a16="http://schemas.microsoft.com/office/drawing/2014/main" id="{47769B2B-3F3E-7F32-EB01-2792257CB75E}"/>
              </a:ext>
            </a:extLst>
          </p:cNvPr>
          <p:cNvSpPr>
            <a:spLocks noGrp="1"/>
          </p:cNvSpPr>
          <p:nvPr>
            <p:ph type="title"/>
          </p:nvPr>
        </p:nvSpPr>
        <p:spPr/>
        <p:txBody>
          <a:bodyPr/>
          <a:lstStyle/>
          <a:p>
            <a:r>
              <a:rPr lang="en-US" dirty="0"/>
              <a:t>White-Rodgers Controls with NFC</a:t>
            </a:r>
          </a:p>
        </p:txBody>
      </p:sp>
      <p:sp>
        <p:nvSpPr>
          <p:cNvPr id="10" name="Text Placeholder 9">
            <a:extLst>
              <a:ext uri="{FF2B5EF4-FFF2-40B4-BE49-F238E27FC236}">
                <a16:creationId xmlns:a16="http://schemas.microsoft.com/office/drawing/2014/main" id="{AB074DCA-04CB-C615-1820-F08BD6AAE126}"/>
              </a:ext>
            </a:extLst>
          </p:cNvPr>
          <p:cNvSpPr>
            <a:spLocks noGrp="1"/>
          </p:cNvSpPr>
          <p:nvPr>
            <p:ph type="body" sz="quarter" idx="11"/>
          </p:nvPr>
        </p:nvSpPr>
        <p:spPr/>
        <p:txBody>
          <a:bodyPr/>
          <a:lstStyle/>
          <a:p>
            <a:endParaRPr lang="en-US"/>
          </a:p>
        </p:txBody>
      </p:sp>
      <p:pic>
        <p:nvPicPr>
          <p:cNvPr id="21" name="Picture 20">
            <a:extLst>
              <a:ext uri="{FF2B5EF4-FFF2-40B4-BE49-F238E27FC236}">
                <a16:creationId xmlns:a16="http://schemas.microsoft.com/office/drawing/2014/main" id="{FF5C829F-C478-58DD-34EA-9AA1435E777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44423" y="6129430"/>
            <a:ext cx="1939475" cy="1476359"/>
          </a:xfrm>
          <a:prstGeom prst="rect">
            <a:avLst/>
          </a:prstGeom>
        </p:spPr>
      </p:pic>
      <p:pic>
        <p:nvPicPr>
          <p:cNvPr id="22" name="Picture 21">
            <a:extLst>
              <a:ext uri="{FF2B5EF4-FFF2-40B4-BE49-F238E27FC236}">
                <a16:creationId xmlns:a16="http://schemas.microsoft.com/office/drawing/2014/main" id="{EB1E6F61-28F0-BA79-8D4C-D968D5EFD06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020300" y="5521003"/>
            <a:ext cx="1739900" cy="2158004"/>
          </a:xfrm>
          <a:prstGeom prst="rect">
            <a:avLst/>
          </a:prstGeom>
        </p:spPr>
      </p:pic>
    </p:spTree>
    <p:extLst>
      <p:ext uri="{BB962C8B-B14F-4D97-AF65-F5344CB8AC3E}">
        <p14:creationId xmlns:p14="http://schemas.microsoft.com/office/powerpoint/2010/main" val="4687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E0E17208-9EE4-4939-4549-52637F2DAA7C}"/>
              </a:ext>
            </a:extLst>
          </p:cNvPr>
          <p:cNvSpPr>
            <a:spLocks noGrp="1"/>
          </p:cNvSpPr>
          <p:nvPr>
            <p:ph sz="quarter" idx="20"/>
          </p:nvPr>
        </p:nvSpPr>
        <p:spPr>
          <a:xfrm>
            <a:off x="758952" y="2328864"/>
            <a:ext cx="6208776" cy="808036"/>
          </a:xfrm>
        </p:spPr>
        <p:txBody>
          <a:bodyPr/>
          <a:lstStyle/>
          <a:p>
            <a:r>
              <a:rPr lang="en-US" dirty="0">
                <a:solidFill>
                  <a:schemeClr val="accent1"/>
                </a:solidFill>
              </a:rPr>
              <a:t>The Upgraded Design Now Has On-board Programming That Allows for Configuration</a:t>
            </a:r>
          </a:p>
          <a:p>
            <a:endParaRPr lang="en-US" dirty="0"/>
          </a:p>
          <a:p>
            <a:endParaRPr lang="en-US" dirty="0"/>
          </a:p>
        </p:txBody>
      </p:sp>
      <p:sp>
        <p:nvSpPr>
          <p:cNvPr id="16" name="Content Placeholder 15">
            <a:extLst>
              <a:ext uri="{FF2B5EF4-FFF2-40B4-BE49-F238E27FC236}">
                <a16:creationId xmlns:a16="http://schemas.microsoft.com/office/drawing/2014/main" id="{E640296A-4B1F-E22B-798E-A319E1BCA849}"/>
              </a:ext>
            </a:extLst>
          </p:cNvPr>
          <p:cNvSpPr>
            <a:spLocks noGrp="1"/>
          </p:cNvSpPr>
          <p:nvPr>
            <p:ph sz="quarter" idx="21"/>
          </p:nvPr>
        </p:nvSpPr>
        <p:spPr>
          <a:xfrm>
            <a:off x="7658102" y="2328864"/>
            <a:ext cx="6208776" cy="808036"/>
          </a:xfrm>
        </p:spPr>
        <p:txBody>
          <a:bodyPr/>
          <a:lstStyle/>
          <a:p>
            <a:r>
              <a:rPr lang="en-US" dirty="0">
                <a:solidFill>
                  <a:schemeClr val="accent1"/>
                </a:solidFill>
              </a:rPr>
              <a:t>Use the White-Rodgers Connect App and Do All the Programming From Your Smartphone</a:t>
            </a:r>
          </a:p>
          <a:p>
            <a:endParaRPr lang="en-US" dirty="0"/>
          </a:p>
          <a:p>
            <a:endParaRPr lang="en-US" dirty="0"/>
          </a:p>
        </p:txBody>
      </p:sp>
      <p:sp>
        <p:nvSpPr>
          <p:cNvPr id="8" name="Slide Number Placeholder 7">
            <a:extLst>
              <a:ext uri="{FF2B5EF4-FFF2-40B4-BE49-F238E27FC236}">
                <a16:creationId xmlns:a16="http://schemas.microsoft.com/office/drawing/2014/main" id="{0E79E06D-DAF7-2B80-015D-598F8C37DCE1}"/>
              </a:ext>
            </a:extLst>
          </p:cNvPr>
          <p:cNvSpPr>
            <a:spLocks noGrp="1"/>
          </p:cNvSpPr>
          <p:nvPr>
            <p:ph type="sldNum" sz="quarter" idx="4"/>
          </p:nvPr>
        </p:nvSpPr>
        <p:spPr/>
        <p:txBody>
          <a:bodyPr/>
          <a:lstStyle/>
          <a:p>
            <a:fld id="{837543D7-8401-5C4E-B0A9-F48897C0C347}" type="slidenum">
              <a:rPr lang="en-US" smtClean="0"/>
              <a:pPr/>
              <a:t>13</a:t>
            </a:fld>
            <a:endParaRPr lang="en-US" dirty="0"/>
          </a:p>
        </p:txBody>
      </p:sp>
      <p:sp>
        <p:nvSpPr>
          <p:cNvPr id="14" name="Text Placeholder 13">
            <a:extLst>
              <a:ext uri="{FF2B5EF4-FFF2-40B4-BE49-F238E27FC236}">
                <a16:creationId xmlns:a16="http://schemas.microsoft.com/office/drawing/2014/main" id="{E45233E6-BD60-64FD-F1DD-89648FD2B70B}"/>
              </a:ext>
            </a:extLst>
          </p:cNvPr>
          <p:cNvSpPr>
            <a:spLocks noGrp="1"/>
          </p:cNvSpPr>
          <p:nvPr>
            <p:ph type="body" sz="quarter" idx="17"/>
          </p:nvPr>
        </p:nvSpPr>
        <p:spPr/>
        <p:txBody>
          <a:bodyPr/>
          <a:lstStyle/>
          <a:p>
            <a:endParaRPr lang="en-US"/>
          </a:p>
        </p:txBody>
      </p:sp>
      <p:sp>
        <p:nvSpPr>
          <p:cNvPr id="12" name="Title 11">
            <a:extLst>
              <a:ext uri="{FF2B5EF4-FFF2-40B4-BE49-F238E27FC236}">
                <a16:creationId xmlns:a16="http://schemas.microsoft.com/office/drawing/2014/main" id="{9E0CE0C4-D71D-8921-49D4-C4F5D2DC105A}"/>
              </a:ext>
            </a:extLst>
          </p:cNvPr>
          <p:cNvSpPr>
            <a:spLocks noGrp="1"/>
          </p:cNvSpPr>
          <p:nvPr>
            <p:ph type="title"/>
          </p:nvPr>
        </p:nvSpPr>
        <p:spPr/>
        <p:txBody>
          <a:bodyPr/>
          <a:lstStyle/>
          <a:p>
            <a:r>
              <a:rPr lang="en-US" dirty="0"/>
              <a:t>Two Ways to Configure and Diagnose</a:t>
            </a:r>
          </a:p>
        </p:txBody>
      </p:sp>
      <p:sp>
        <p:nvSpPr>
          <p:cNvPr id="13" name="Text Placeholder 12">
            <a:extLst>
              <a:ext uri="{FF2B5EF4-FFF2-40B4-BE49-F238E27FC236}">
                <a16:creationId xmlns:a16="http://schemas.microsoft.com/office/drawing/2014/main" id="{94A51D83-56A9-CA6D-54BD-BA8F6993D5B5}"/>
              </a:ext>
            </a:extLst>
          </p:cNvPr>
          <p:cNvSpPr>
            <a:spLocks noGrp="1"/>
          </p:cNvSpPr>
          <p:nvPr>
            <p:ph type="body" sz="quarter" idx="11"/>
          </p:nvPr>
        </p:nvSpPr>
        <p:spPr/>
        <p:txBody>
          <a:bodyPr/>
          <a:lstStyle/>
          <a:p>
            <a:endParaRPr lang="en-US"/>
          </a:p>
        </p:txBody>
      </p:sp>
      <p:pic>
        <p:nvPicPr>
          <p:cNvPr id="18" name="Picture 17">
            <a:extLst>
              <a:ext uri="{FF2B5EF4-FFF2-40B4-BE49-F238E27FC236}">
                <a16:creationId xmlns:a16="http://schemas.microsoft.com/office/drawing/2014/main" id="{B655840B-BDE5-A95B-F7B7-87D511D8AB58}"/>
              </a:ext>
            </a:extLst>
          </p:cNvPr>
          <p:cNvPicPr>
            <a:picLocks noChangeAspect="1"/>
          </p:cNvPicPr>
          <p:nvPr/>
        </p:nvPicPr>
        <p:blipFill>
          <a:blip r:embed="rId2" cstate="print">
            <a:extLst>
              <a:ext uri="{28A0092B-C50C-407E-A947-70E740481C1C}">
                <a14:useLocalDpi xmlns:a14="http://schemas.microsoft.com/office/drawing/2010/main"/>
              </a:ext>
            </a:extLst>
          </a:blip>
          <a:srcRect l="-5285" t="-3069" b="-18121"/>
          <a:stretch/>
        </p:blipFill>
        <p:spPr>
          <a:xfrm>
            <a:off x="9096423" y="2810858"/>
            <a:ext cx="5532120" cy="5742432"/>
          </a:xfrm>
          <a:prstGeom prst="rect">
            <a:avLst/>
          </a:prstGeom>
        </p:spPr>
      </p:pic>
      <p:pic>
        <p:nvPicPr>
          <p:cNvPr id="21" name="Picture 20">
            <a:extLst>
              <a:ext uri="{FF2B5EF4-FFF2-40B4-BE49-F238E27FC236}">
                <a16:creationId xmlns:a16="http://schemas.microsoft.com/office/drawing/2014/main" id="{7F93016B-95B7-3BCC-9F24-D143C7BB843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58952" y="3145537"/>
            <a:ext cx="6208776" cy="4407408"/>
          </a:xfrm>
          <a:prstGeom prst="rect">
            <a:avLst/>
          </a:prstGeom>
        </p:spPr>
      </p:pic>
      <p:sp>
        <p:nvSpPr>
          <p:cNvPr id="6" name="Rectangle 5">
            <a:extLst>
              <a:ext uri="{FF2B5EF4-FFF2-40B4-BE49-F238E27FC236}">
                <a16:creationId xmlns:a16="http://schemas.microsoft.com/office/drawing/2014/main" id="{2B2B288E-D081-F32D-734E-B5A9736D7FE4}"/>
              </a:ext>
            </a:extLst>
          </p:cNvPr>
          <p:cNvSpPr/>
          <p:nvPr/>
        </p:nvSpPr>
        <p:spPr bwMode="auto">
          <a:xfrm>
            <a:off x="7658100" y="6912865"/>
            <a:ext cx="4381500" cy="64008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spcBef>
                <a:spcPts val="900"/>
              </a:spcBef>
            </a:pPr>
            <a:r>
              <a:rPr lang="en-US" sz="1600" b="1" dirty="0">
                <a:solidFill>
                  <a:schemeClr val="tx1"/>
                </a:solidFill>
              </a:rPr>
              <a:t>The White-Rodgers Connect app offers the fastest, easiest configuration setup ever!</a:t>
            </a:r>
          </a:p>
        </p:txBody>
      </p:sp>
    </p:spTree>
    <p:extLst>
      <p:ext uri="{BB962C8B-B14F-4D97-AF65-F5344CB8AC3E}">
        <p14:creationId xmlns:p14="http://schemas.microsoft.com/office/powerpoint/2010/main" val="521692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FCB383C-568C-88FA-3F2C-E37B0503AF90}"/>
              </a:ext>
            </a:extLst>
          </p:cNvPr>
          <p:cNvGrpSpPr>
            <a:grpSpLocks noChangeAspect="1"/>
          </p:cNvGrpSpPr>
          <p:nvPr/>
        </p:nvGrpSpPr>
        <p:grpSpPr>
          <a:xfrm>
            <a:off x="7333488" y="2624232"/>
            <a:ext cx="2386373" cy="3831825"/>
            <a:chOff x="6045870" y="2361245"/>
            <a:chExt cx="2852928" cy="4582862"/>
          </a:xfrm>
        </p:grpSpPr>
        <p:pic>
          <p:nvPicPr>
            <p:cNvPr id="21" name="Picture 20" descr="Graphical user interface, application&#10;&#10;Description automatically generated">
              <a:extLst>
                <a:ext uri="{FF2B5EF4-FFF2-40B4-BE49-F238E27FC236}">
                  <a16:creationId xmlns:a16="http://schemas.microsoft.com/office/drawing/2014/main" id="{E2143388-5D59-BFF5-2F81-B417BD8A7879}"/>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6598545" y="2510183"/>
              <a:ext cx="1788566" cy="3895344"/>
            </a:xfrm>
            <a:prstGeom prst="rect">
              <a:avLst/>
            </a:prstGeom>
          </p:spPr>
        </p:pic>
        <p:pic>
          <p:nvPicPr>
            <p:cNvPr id="22" name="Picture 21" descr="A picture containing text, sign, image&#10;&#10;Description automatically generated">
              <a:extLst>
                <a:ext uri="{FF2B5EF4-FFF2-40B4-BE49-F238E27FC236}">
                  <a16:creationId xmlns:a16="http://schemas.microsoft.com/office/drawing/2014/main" id="{C954CD6C-65A5-D808-A335-D85BD0B79C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5870" y="2361245"/>
              <a:ext cx="2852928" cy="4311726"/>
            </a:xfrm>
            <a:prstGeom prst="rect">
              <a:avLst/>
            </a:prstGeom>
          </p:spPr>
        </p:pic>
        <p:sp>
          <p:nvSpPr>
            <p:cNvPr id="23" name="Rectangle 22">
              <a:extLst>
                <a:ext uri="{FF2B5EF4-FFF2-40B4-BE49-F238E27FC236}">
                  <a16:creationId xmlns:a16="http://schemas.microsoft.com/office/drawing/2014/main" id="{460BDF69-6A76-7CD6-D100-E82F4BBC4A3B}"/>
                </a:ext>
              </a:extLst>
            </p:cNvPr>
            <p:cNvSpPr/>
            <p:nvPr/>
          </p:nvSpPr>
          <p:spPr>
            <a:xfrm>
              <a:off x="6981655" y="6636330"/>
              <a:ext cx="1039067" cy="307777"/>
            </a:xfrm>
            <a:prstGeom prst="rect">
              <a:avLst/>
            </a:prstGeom>
          </p:spPr>
          <p:txBody>
            <a:bodyPr wrap="none">
              <a:spAutoFit/>
            </a:bodyPr>
            <a:lstStyle/>
            <a:p>
              <a:r>
                <a:rPr lang="en-US" sz="1400" b="1" dirty="0"/>
                <a:t>Download</a:t>
              </a:r>
            </a:p>
          </p:txBody>
        </p:sp>
      </p:grpSp>
      <p:grpSp>
        <p:nvGrpSpPr>
          <p:cNvPr id="50" name="Group 49">
            <a:extLst>
              <a:ext uri="{FF2B5EF4-FFF2-40B4-BE49-F238E27FC236}">
                <a16:creationId xmlns:a16="http://schemas.microsoft.com/office/drawing/2014/main" id="{10F980E2-7F64-6EFC-D741-28C60E14B23B}"/>
              </a:ext>
            </a:extLst>
          </p:cNvPr>
          <p:cNvGrpSpPr>
            <a:grpSpLocks noChangeAspect="1"/>
          </p:cNvGrpSpPr>
          <p:nvPr/>
        </p:nvGrpSpPr>
        <p:grpSpPr>
          <a:xfrm>
            <a:off x="11805115" y="2596896"/>
            <a:ext cx="2386373" cy="3862461"/>
            <a:chOff x="11391736" y="2328551"/>
            <a:chExt cx="2852928" cy="4619503"/>
          </a:xfrm>
        </p:grpSpPr>
        <p:pic>
          <p:nvPicPr>
            <p:cNvPr id="26" name="Picture 25">
              <a:extLst>
                <a:ext uri="{FF2B5EF4-FFF2-40B4-BE49-F238E27FC236}">
                  <a16:creationId xmlns:a16="http://schemas.microsoft.com/office/drawing/2014/main" id="{E6BFBC6D-7E08-3A49-A690-6FA5E91F33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909500" y="2446106"/>
              <a:ext cx="1825208" cy="3950208"/>
            </a:xfrm>
            <a:prstGeom prst="rect">
              <a:avLst/>
            </a:prstGeom>
          </p:spPr>
        </p:pic>
        <p:pic>
          <p:nvPicPr>
            <p:cNvPr id="27" name="Picture 26" descr="A picture containing text, sign, image&#10;&#10;Description automatically generated">
              <a:extLst>
                <a:ext uri="{FF2B5EF4-FFF2-40B4-BE49-F238E27FC236}">
                  <a16:creationId xmlns:a16="http://schemas.microsoft.com/office/drawing/2014/main" id="{1779043A-7F7C-AA48-9C08-FA82C5374A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91736" y="2328551"/>
              <a:ext cx="2852928" cy="4311726"/>
            </a:xfrm>
            <a:prstGeom prst="rect">
              <a:avLst/>
            </a:prstGeom>
          </p:spPr>
        </p:pic>
        <p:sp>
          <p:nvSpPr>
            <p:cNvPr id="28" name="Rectangle 27">
              <a:extLst>
                <a:ext uri="{FF2B5EF4-FFF2-40B4-BE49-F238E27FC236}">
                  <a16:creationId xmlns:a16="http://schemas.microsoft.com/office/drawing/2014/main" id="{31E412DC-313A-CCAB-F2F2-D8B9108D736E}"/>
                </a:ext>
              </a:extLst>
            </p:cNvPr>
            <p:cNvSpPr/>
            <p:nvPr/>
          </p:nvSpPr>
          <p:spPr>
            <a:xfrm>
              <a:off x="12511866" y="6640277"/>
              <a:ext cx="612668" cy="307777"/>
            </a:xfrm>
            <a:prstGeom prst="rect">
              <a:avLst/>
            </a:prstGeom>
          </p:spPr>
          <p:txBody>
            <a:bodyPr wrap="none">
              <a:spAutoFit/>
            </a:bodyPr>
            <a:lstStyle/>
            <a:p>
              <a:r>
                <a:rPr lang="en-US" sz="1400" b="1" dirty="0"/>
                <a:t>Scan</a:t>
              </a:r>
            </a:p>
          </p:txBody>
        </p:sp>
      </p:grpSp>
      <p:sp>
        <p:nvSpPr>
          <p:cNvPr id="60" name="Content Placeholder 59">
            <a:extLst>
              <a:ext uri="{FF2B5EF4-FFF2-40B4-BE49-F238E27FC236}">
                <a16:creationId xmlns:a16="http://schemas.microsoft.com/office/drawing/2014/main" id="{8DAD35A2-A11E-D584-C856-543F0BA92A27}"/>
              </a:ext>
            </a:extLst>
          </p:cNvPr>
          <p:cNvSpPr>
            <a:spLocks noGrp="1"/>
          </p:cNvSpPr>
          <p:nvPr>
            <p:ph sz="quarter" idx="21"/>
          </p:nvPr>
        </p:nvSpPr>
        <p:spPr>
          <a:xfrm>
            <a:off x="758952" y="2328864"/>
            <a:ext cx="6208776" cy="4572000"/>
          </a:xfrm>
        </p:spPr>
        <p:txBody>
          <a:bodyPr/>
          <a:lstStyle/>
          <a:p>
            <a:pPr lvl="2"/>
            <a:r>
              <a:rPr lang="en-US" dirty="0"/>
              <a:t>App provides simple configuration without power prior to installation</a:t>
            </a:r>
          </a:p>
          <a:p>
            <a:pPr lvl="2"/>
            <a:r>
              <a:rPr lang="en-US" dirty="0"/>
              <a:t>Configure with preloaded OEM settings or customize module configurations</a:t>
            </a:r>
          </a:p>
          <a:p>
            <a:pPr lvl="2"/>
            <a:r>
              <a:rPr lang="en-US" dirty="0"/>
              <a:t>Diagnose fault codes and troubleshoot confidently</a:t>
            </a:r>
          </a:p>
          <a:p>
            <a:pPr lvl="2"/>
            <a:r>
              <a:rPr lang="en-US" dirty="0"/>
              <a:t>View status and details about the module</a:t>
            </a:r>
          </a:p>
          <a:p>
            <a:r>
              <a:rPr lang="en-US" dirty="0">
                <a:solidFill>
                  <a:schemeClr val="accent1"/>
                </a:solidFill>
              </a:rPr>
              <a:t>Download</a:t>
            </a:r>
          </a:p>
          <a:p>
            <a:pPr lvl="2"/>
            <a:r>
              <a:rPr lang="en-US" dirty="0"/>
              <a:t>Go to your app store</a:t>
            </a:r>
          </a:p>
          <a:p>
            <a:pPr lvl="2"/>
            <a:r>
              <a:rPr lang="en-US" dirty="0"/>
              <a:t>Type in </a:t>
            </a:r>
            <a:r>
              <a:rPr lang="en-US" b="1" dirty="0"/>
              <a:t>WR Connect</a:t>
            </a:r>
          </a:p>
          <a:p>
            <a:pPr lvl="2"/>
            <a:r>
              <a:rPr lang="en-US" dirty="0"/>
              <a:t>Install the app</a:t>
            </a:r>
          </a:p>
          <a:p>
            <a:pPr lvl="2"/>
            <a:endParaRPr lang="en-US" dirty="0"/>
          </a:p>
          <a:p>
            <a:pPr lvl="2"/>
            <a:endParaRPr lang="en-US" dirty="0"/>
          </a:p>
        </p:txBody>
      </p:sp>
      <p:pic>
        <p:nvPicPr>
          <p:cNvPr id="44" name="Content Placeholder 43">
            <a:extLst>
              <a:ext uri="{FF2B5EF4-FFF2-40B4-BE49-F238E27FC236}">
                <a16:creationId xmlns:a16="http://schemas.microsoft.com/office/drawing/2014/main" id="{A75B8E83-057D-D4CF-CD5B-842F273F9020}"/>
              </a:ext>
            </a:extLst>
          </p:cNvPr>
          <p:cNvPicPr>
            <a:picLocks noGrp="1" noChangeAspect="1"/>
          </p:cNvPicPr>
          <p:nvPr>
            <p:ph sz="quarter" idx="20"/>
          </p:nvPr>
        </p:nvPicPr>
        <p:blipFill>
          <a:blip r:embed="rId6">
            <a:extLst>
              <a:ext uri="{96DAC541-7B7A-43D3-8B79-37D633B846F1}">
                <asvg:svgBlip xmlns:asvg="http://schemas.microsoft.com/office/drawing/2016/SVG/main" r:embed="rId7"/>
              </a:ext>
            </a:extLst>
          </a:blip>
          <a:stretch>
            <a:fillRect/>
          </a:stretch>
        </p:blipFill>
        <p:spPr>
          <a:xfrm>
            <a:off x="7820964" y="3025139"/>
            <a:ext cx="457200" cy="457200"/>
          </a:xfrm>
          <a:prstGeom prst="roundRect">
            <a:avLst>
              <a:gd name="adj" fmla="val 10880"/>
            </a:avLst>
          </a:prstGeom>
        </p:spPr>
      </p:pic>
      <p:sp>
        <p:nvSpPr>
          <p:cNvPr id="33" name="Text Placeholder 32">
            <a:extLst>
              <a:ext uri="{FF2B5EF4-FFF2-40B4-BE49-F238E27FC236}">
                <a16:creationId xmlns:a16="http://schemas.microsoft.com/office/drawing/2014/main" id="{F572CA77-88F5-0AF8-E5E0-AD4567F90419}"/>
              </a:ext>
            </a:extLst>
          </p:cNvPr>
          <p:cNvSpPr>
            <a:spLocks noGrp="1"/>
          </p:cNvSpPr>
          <p:nvPr>
            <p:ph type="body" sz="quarter" idx="19"/>
          </p:nvPr>
        </p:nvSpPr>
        <p:spPr/>
        <p:txBody>
          <a:bodyPr/>
          <a:lstStyle/>
          <a:p>
            <a:r>
              <a:rPr lang="en-US" b="1" dirty="0"/>
              <a:t>Easy Configuration</a:t>
            </a:r>
          </a:p>
        </p:txBody>
      </p:sp>
      <p:sp>
        <p:nvSpPr>
          <p:cNvPr id="36" name="Text Placeholder 35">
            <a:extLst>
              <a:ext uri="{FF2B5EF4-FFF2-40B4-BE49-F238E27FC236}">
                <a16:creationId xmlns:a16="http://schemas.microsoft.com/office/drawing/2014/main" id="{E1BA9FB4-1D39-7A19-0C85-79F87AA89216}"/>
              </a:ext>
            </a:extLst>
          </p:cNvPr>
          <p:cNvSpPr>
            <a:spLocks noGrp="1"/>
          </p:cNvSpPr>
          <p:nvPr>
            <p:ph type="body" sz="quarter" idx="22"/>
          </p:nvPr>
        </p:nvSpPr>
        <p:spPr/>
        <p:txBody>
          <a:bodyPr/>
          <a:lstStyle/>
          <a:p>
            <a:r>
              <a:rPr lang="en-US" b="1" dirty="0"/>
              <a:t>No Username Or Log-in Required</a:t>
            </a:r>
          </a:p>
        </p:txBody>
      </p:sp>
      <p:sp>
        <p:nvSpPr>
          <p:cNvPr id="4" name="Slide Number Placeholder 3">
            <a:extLst>
              <a:ext uri="{FF2B5EF4-FFF2-40B4-BE49-F238E27FC236}">
                <a16:creationId xmlns:a16="http://schemas.microsoft.com/office/drawing/2014/main" id="{D6B39E29-C21D-65B9-935D-3E504629D829}"/>
              </a:ext>
            </a:extLst>
          </p:cNvPr>
          <p:cNvSpPr>
            <a:spLocks noGrp="1"/>
          </p:cNvSpPr>
          <p:nvPr>
            <p:ph type="sldNum" sz="quarter" idx="4"/>
          </p:nvPr>
        </p:nvSpPr>
        <p:spPr/>
        <p:txBody>
          <a:bodyPr/>
          <a:lstStyle/>
          <a:p>
            <a:fld id="{837543D7-8401-5C4E-B0A9-F48897C0C347}" type="slidenum">
              <a:rPr lang="en-US" smtClean="0"/>
              <a:pPr/>
              <a:t>14</a:t>
            </a:fld>
            <a:endParaRPr lang="en-US" dirty="0"/>
          </a:p>
        </p:txBody>
      </p:sp>
      <p:sp>
        <p:nvSpPr>
          <p:cNvPr id="9" name="Title 8">
            <a:extLst>
              <a:ext uri="{FF2B5EF4-FFF2-40B4-BE49-F238E27FC236}">
                <a16:creationId xmlns:a16="http://schemas.microsoft.com/office/drawing/2014/main" id="{94B5324F-4E04-432B-9539-3DF2E68F87C0}"/>
              </a:ext>
            </a:extLst>
          </p:cNvPr>
          <p:cNvSpPr>
            <a:spLocks noGrp="1"/>
          </p:cNvSpPr>
          <p:nvPr>
            <p:ph type="title"/>
          </p:nvPr>
        </p:nvSpPr>
        <p:spPr/>
        <p:txBody>
          <a:bodyPr/>
          <a:lstStyle/>
          <a:p>
            <a:r>
              <a:rPr lang="en-US" dirty="0"/>
              <a:t>Quick Configuration &amp; Diagnostics with the </a:t>
            </a:r>
            <a:br>
              <a:rPr lang="en-US" dirty="0"/>
            </a:br>
            <a:r>
              <a:rPr lang="en-US" dirty="0"/>
              <a:t>White-Rodgers Connect App </a:t>
            </a:r>
          </a:p>
        </p:txBody>
      </p:sp>
      <p:sp>
        <p:nvSpPr>
          <p:cNvPr id="58" name="Text Placeholder 57">
            <a:extLst>
              <a:ext uri="{FF2B5EF4-FFF2-40B4-BE49-F238E27FC236}">
                <a16:creationId xmlns:a16="http://schemas.microsoft.com/office/drawing/2014/main" id="{8C60D37E-9006-E445-655C-4009A19C77B3}"/>
              </a:ext>
            </a:extLst>
          </p:cNvPr>
          <p:cNvSpPr>
            <a:spLocks noGrp="1"/>
          </p:cNvSpPr>
          <p:nvPr>
            <p:ph type="body" sz="quarter" idx="11"/>
          </p:nvPr>
        </p:nvSpPr>
        <p:spPr/>
        <p:txBody>
          <a:bodyPr/>
          <a:lstStyle/>
          <a:p>
            <a:endParaRPr lang="en-US"/>
          </a:p>
        </p:txBody>
      </p:sp>
      <p:sp>
        <p:nvSpPr>
          <p:cNvPr id="59" name="Text Placeholder 58">
            <a:extLst>
              <a:ext uri="{FF2B5EF4-FFF2-40B4-BE49-F238E27FC236}">
                <a16:creationId xmlns:a16="http://schemas.microsoft.com/office/drawing/2014/main" id="{95BDC50C-9A5A-4BDC-ACCB-608FCA67D354}"/>
              </a:ext>
            </a:extLst>
          </p:cNvPr>
          <p:cNvSpPr>
            <a:spLocks noGrp="1"/>
          </p:cNvSpPr>
          <p:nvPr>
            <p:ph type="body" sz="quarter" idx="17"/>
          </p:nvPr>
        </p:nvSpPr>
        <p:spPr/>
        <p:txBody>
          <a:bodyPr/>
          <a:lstStyle/>
          <a:p>
            <a:endParaRPr lang="en-US"/>
          </a:p>
        </p:txBody>
      </p:sp>
      <p:grpSp>
        <p:nvGrpSpPr>
          <p:cNvPr id="14" name="Group 13">
            <a:extLst>
              <a:ext uri="{FF2B5EF4-FFF2-40B4-BE49-F238E27FC236}">
                <a16:creationId xmlns:a16="http://schemas.microsoft.com/office/drawing/2014/main" id="{1CFC23B7-BDBC-1276-C2B9-7D4EAFE0C83D}"/>
              </a:ext>
            </a:extLst>
          </p:cNvPr>
          <p:cNvGrpSpPr/>
          <p:nvPr/>
        </p:nvGrpSpPr>
        <p:grpSpPr>
          <a:xfrm>
            <a:off x="0" y="6720840"/>
            <a:ext cx="6970776" cy="822960"/>
            <a:chOff x="-2" y="6607999"/>
            <a:chExt cx="6970776" cy="822960"/>
          </a:xfrm>
        </p:grpSpPr>
        <p:sp>
          <p:nvSpPr>
            <p:cNvPr id="15" name="Rectangle 14">
              <a:extLst>
                <a:ext uri="{FF2B5EF4-FFF2-40B4-BE49-F238E27FC236}">
                  <a16:creationId xmlns:a16="http://schemas.microsoft.com/office/drawing/2014/main" id="{B9751BCE-8CF4-53AE-257D-2EBC58FBF6F4}"/>
                </a:ext>
              </a:extLst>
            </p:cNvPr>
            <p:cNvSpPr/>
            <p:nvPr/>
          </p:nvSpPr>
          <p:spPr>
            <a:xfrm>
              <a:off x="-2" y="6607999"/>
              <a:ext cx="6970776" cy="822960"/>
            </a:xfrm>
            <a:prstGeom prst="rect">
              <a:avLst/>
            </a:prstGeom>
            <a:solidFill>
              <a:schemeClr val="bg2"/>
            </a:solidFill>
          </p:spPr>
          <p:txBody>
            <a:bodyPr wrap="square" lIns="914400" rIns="182880" anchor="ctr" anchorCtr="0">
              <a:noAutofit/>
            </a:bodyPr>
            <a:lstStyle/>
            <a:p>
              <a:r>
                <a:rPr lang="en-US" sz="1600" b="1" dirty="0">
                  <a:solidFill>
                    <a:schemeClr val="accent4"/>
                  </a:solidFill>
                </a:rPr>
                <a:t>TECH TIP: </a:t>
              </a:r>
              <a:r>
                <a:rPr lang="en-US" sz="1600" dirty="0">
                  <a:solidFill>
                    <a:schemeClr val="accent4"/>
                  </a:solidFill>
                </a:rPr>
                <a:t>White-Rodgers Connect app for HVAC replacement control configuration &amp; diagnostics is an industry first!</a:t>
              </a:r>
            </a:p>
          </p:txBody>
        </p:sp>
        <p:grpSp>
          <p:nvGrpSpPr>
            <p:cNvPr id="16" name="Group 15">
              <a:extLst>
                <a:ext uri="{FF2B5EF4-FFF2-40B4-BE49-F238E27FC236}">
                  <a16:creationId xmlns:a16="http://schemas.microsoft.com/office/drawing/2014/main" id="{06E86B49-9C4B-78AC-96CF-E2B4CCD48CE5}"/>
                </a:ext>
              </a:extLst>
            </p:cNvPr>
            <p:cNvGrpSpPr/>
            <p:nvPr/>
          </p:nvGrpSpPr>
          <p:grpSpPr>
            <a:xfrm>
              <a:off x="256032" y="6766560"/>
              <a:ext cx="502920" cy="502920"/>
              <a:chOff x="9425299" y="6836943"/>
              <a:chExt cx="502920" cy="502920"/>
            </a:xfrm>
          </p:grpSpPr>
          <p:pic>
            <p:nvPicPr>
              <p:cNvPr id="17" name="Graphic 16" descr="Lightbulb">
                <a:extLst>
                  <a:ext uri="{FF2B5EF4-FFF2-40B4-BE49-F238E27FC236}">
                    <a16:creationId xmlns:a16="http://schemas.microsoft.com/office/drawing/2014/main" id="{BB67714F-5632-3D83-EA26-EA05FE4A2B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93879" y="6905523"/>
                <a:ext cx="365760" cy="365760"/>
              </a:xfrm>
              <a:prstGeom prst="rect">
                <a:avLst/>
              </a:prstGeom>
            </p:spPr>
          </p:pic>
          <p:sp>
            <p:nvSpPr>
              <p:cNvPr id="18" name="Oval 17">
                <a:extLst>
                  <a:ext uri="{FF2B5EF4-FFF2-40B4-BE49-F238E27FC236}">
                    <a16:creationId xmlns:a16="http://schemas.microsoft.com/office/drawing/2014/main" id="{783D8CB1-822E-CE79-6BEB-92332D25594C}"/>
                  </a:ext>
                </a:extLst>
              </p:cNvPr>
              <p:cNvSpPr/>
              <p:nvPr/>
            </p:nvSpPr>
            <p:spPr>
              <a:xfrm>
                <a:off x="9425299" y="6836943"/>
                <a:ext cx="502920" cy="50292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9" name="Picture 28">
            <a:extLst>
              <a:ext uri="{FF2B5EF4-FFF2-40B4-BE49-F238E27FC236}">
                <a16:creationId xmlns:a16="http://schemas.microsoft.com/office/drawing/2014/main" id="{6A4DADEC-81D5-CCE4-F8A6-95405CAED8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182088" y="285245"/>
            <a:ext cx="870235" cy="887434"/>
          </a:xfrm>
          <a:prstGeom prst="rect">
            <a:avLst/>
          </a:prstGeom>
        </p:spPr>
      </p:pic>
      <p:pic>
        <p:nvPicPr>
          <p:cNvPr id="45" name="Content Placeholder 43">
            <a:extLst>
              <a:ext uri="{FF2B5EF4-FFF2-40B4-BE49-F238E27FC236}">
                <a16:creationId xmlns:a16="http://schemas.microsoft.com/office/drawing/2014/main" id="{4C6DC2AB-9AE7-8D5E-E32D-19967AAB9C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80984" y="4722677"/>
            <a:ext cx="594360" cy="594360"/>
          </a:xfrm>
          <a:prstGeom prst="roundRect">
            <a:avLst>
              <a:gd name="adj" fmla="val 8894"/>
            </a:avLst>
          </a:prstGeom>
        </p:spPr>
      </p:pic>
      <p:pic>
        <p:nvPicPr>
          <p:cNvPr id="76" name="Picture 75">
            <a:extLst>
              <a:ext uri="{FF2B5EF4-FFF2-40B4-BE49-F238E27FC236}">
                <a16:creationId xmlns:a16="http://schemas.microsoft.com/office/drawing/2014/main" id="{6E234CA9-5C27-D9E6-C72A-7FB1EEE10B1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100000" l="0" r="100000">
                        <a14:foregroundMark x1="27329" y1="78882" x2="57764" y2="25466"/>
                        <a14:foregroundMark x1="19876" y1="64596" x2="38509" y2="65217"/>
                        <a14:foregroundMark x1="38509" y1="65217" x2="54658" y2="63354"/>
                        <a14:foregroundMark x1="73913" y1="76398" x2="67081" y2="59006"/>
                        <a14:foregroundMark x1="67081" y1="59006" x2="59006" y2="47826"/>
                      </a14:backgroundRemoval>
                    </a14:imgEffect>
                  </a14:imgLayer>
                </a14:imgProps>
              </a:ext>
              <a:ext uri="{28A0092B-C50C-407E-A947-70E740481C1C}">
                <a14:useLocalDpi xmlns:a14="http://schemas.microsoft.com/office/drawing/2010/main"/>
              </a:ext>
            </a:extLst>
          </a:blip>
          <a:srcRect/>
          <a:stretch/>
        </p:blipFill>
        <p:spPr>
          <a:xfrm>
            <a:off x="3810482" y="4916530"/>
            <a:ext cx="801013" cy="801014"/>
          </a:xfrm>
          <a:prstGeom prst="rect">
            <a:avLst/>
          </a:prstGeom>
        </p:spPr>
      </p:pic>
      <p:pic>
        <p:nvPicPr>
          <p:cNvPr id="77" name="Picture 76">
            <a:extLst>
              <a:ext uri="{FF2B5EF4-FFF2-40B4-BE49-F238E27FC236}">
                <a16:creationId xmlns:a16="http://schemas.microsoft.com/office/drawing/2014/main" id="{D13942EF-8E4F-E70D-5F63-9FCA30FADF1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842642" y="4916530"/>
            <a:ext cx="811183" cy="801014"/>
          </a:xfrm>
          <a:prstGeom prst="rect">
            <a:avLst/>
          </a:prstGeom>
        </p:spPr>
      </p:pic>
      <p:grpSp>
        <p:nvGrpSpPr>
          <p:cNvPr id="7" name="Group 6">
            <a:extLst>
              <a:ext uri="{FF2B5EF4-FFF2-40B4-BE49-F238E27FC236}">
                <a16:creationId xmlns:a16="http://schemas.microsoft.com/office/drawing/2014/main" id="{0A3ED424-6D11-DE3B-1672-091F2B29E725}"/>
              </a:ext>
            </a:extLst>
          </p:cNvPr>
          <p:cNvGrpSpPr/>
          <p:nvPr/>
        </p:nvGrpSpPr>
        <p:grpSpPr>
          <a:xfrm>
            <a:off x="9499684" y="2624232"/>
            <a:ext cx="2386373" cy="3882263"/>
            <a:chOff x="9499684" y="2624232"/>
            <a:chExt cx="2386373" cy="3882263"/>
          </a:xfrm>
        </p:grpSpPr>
        <p:sp>
          <p:nvSpPr>
            <p:cNvPr id="24" name="Rectangle 23">
              <a:extLst>
                <a:ext uri="{FF2B5EF4-FFF2-40B4-BE49-F238E27FC236}">
                  <a16:creationId xmlns:a16="http://schemas.microsoft.com/office/drawing/2014/main" id="{040A49A6-CCE9-B2F5-BA71-DFDE4D888EDF}"/>
                </a:ext>
              </a:extLst>
            </p:cNvPr>
            <p:cNvSpPr/>
            <p:nvPr/>
          </p:nvSpPr>
          <p:spPr>
            <a:xfrm>
              <a:off x="10335400" y="6198718"/>
              <a:ext cx="714939" cy="307777"/>
            </a:xfrm>
            <a:prstGeom prst="rect">
              <a:avLst/>
            </a:prstGeom>
          </p:spPr>
          <p:txBody>
            <a:bodyPr wrap="none" lIns="0" tIns="45720" rIns="0" bIns="45720" anchor="t" anchorCtr="0">
              <a:spAutoFit/>
            </a:bodyPr>
            <a:lstStyle/>
            <a:p>
              <a:r>
                <a:rPr lang="en-US" sz="1400" b="1" dirty="0"/>
                <a:t>Connect</a:t>
              </a:r>
            </a:p>
          </p:txBody>
        </p:sp>
        <p:grpSp>
          <p:nvGrpSpPr>
            <p:cNvPr id="6" name="Group 5">
              <a:extLst>
                <a:ext uri="{FF2B5EF4-FFF2-40B4-BE49-F238E27FC236}">
                  <a16:creationId xmlns:a16="http://schemas.microsoft.com/office/drawing/2014/main" id="{A143288E-FCDE-8A52-1F26-E96D7132D3F6}"/>
                </a:ext>
              </a:extLst>
            </p:cNvPr>
            <p:cNvGrpSpPr/>
            <p:nvPr/>
          </p:nvGrpSpPr>
          <p:grpSpPr>
            <a:xfrm>
              <a:off x="9499684" y="2624232"/>
              <a:ext cx="2386373" cy="3605123"/>
              <a:chOff x="9499684" y="2624232"/>
              <a:chExt cx="2386373" cy="3605123"/>
            </a:xfrm>
          </p:grpSpPr>
          <p:pic>
            <p:nvPicPr>
              <p:cNvPr id="30" name="Picture 29" descr="A picture containing text, sign, image&#10;&#10;Description automatically generated">
                <a:extLst>
                  <a:ext uri="{FF2B5EF4-FFF2-40B4-BE49-F238E27FC236}">
                    <a16:creationId xmlns:a16="http://schemas.microsoft.com/office/drawing/2014/main" id="{8047254A-8F8B-855B-68C5-9DF4F3235B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9684" y="2624232"/>
                <a:ext cx="2386373" cy="3605123"/>
              </a:xfrm>
              <a:prstGeom prst="rect">
                <a:avLst/>
              </a:prstGeom>
            </p:spPr>
          </p:pic>
          <p:pic>
            <p:nvPicPr>
              <p:cNvPr id="5" name="Picture 4" descr="A screenshot of a phone&#10;&#10;Description automatically generated">
                <a:extLst>
                  <a:ext uri="{FF2B5EF4-FFF2-40B4-BE49-F238E27FC236}">
                    <a16:creationId xmlns:a16="http://schemas.microsoft.com/office/drawing/2014/main" id="{C095019E-24A2-0A28-F05F-19C1D4048083}"/>
                  </a:ext>
                </a:extLst>
              </p:cNvPr>
              <p:cNvPicPr>
                <a:picLocks noChangeAspect="1"/>
              </p:cNvPicPr>
              <p:nvPr/>
            </p:nvPicPr>
            <p:blipFill>
              <a:blip r:embed="rId14" cstate="print">
                <a:alphaModFix/>
                <a:extLst>
                  <a:ext uri="{28A0092B-C50C-407E-A947-70E740481C1C}">
                    <a14:useLocalDpi xmlns:a14="http://schemas.microsoft.com/office/drawing/2010/main"/>
                  </a:ext>
                </a:extLst>
              </a:blip>
              <a:srcRect/>
              <a:stretch/>
            </p:blipFill>
            <p:spPr>
              <a:xfrm>
                <a:off x="9954105" y="2834397"/>
                <a:ext cx="1498861" cy="3024427"/>
              </a:xfrm>
              <a:prstGeom prst="rect">
                <a:avLst/>
              </a:prstGeom>
            </p:spPr>
          </p:pic>
        </p:grpSp>
      </p:grpSp>
    </p:spTree>
    <p:extLst>
      <p:ext uri="{BB962C8B-B14F-4D97-AF65-F5344CB8AC3E}">
        <p14:creationId xmlns:p14="http://schemas.microsoft.com/office/powerpoint/2010/main" val="1386580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85CA0F77-8893-E115-5B91-DCC8C98249F6}"/>
              </a:ext>
            </a:extLst>
          </p:cNvPr>
          <p:cNvSpPr>
            <a:spLocks noGrp="1"/>
          </p:cNvSpPr>
          <p:nvPr>
            <p:ph sz="quarter" idx="20"/>
          </p:nvPr>
        </p:nvSpPr>
        <p:spPr/>
        <p:txBody>
          <a:bodyPr/>
          <a:lstStyle/>
          <a:p>
            <a:pPr lvl="2"/>
            <a:r>
              <a:rPr lang="en-US" dirty="0"/>
              <a:t>Type the replacement part number into the Configuration tab of the White-Rodgers Connect app to automatically configure the 50M56X-843 universal control to the original default settings for the replacement part number. </a:t>
            </a:r>
          </a:p>
          <a:p>
            <a:pPr lvl="2"/>
            <a:r>
              <a:rPr lang="en-US" dirty="0"/>
              <a:t>This can be completed without power to the control and before installation. </a:t>
            </a:r>
          </a:p>
          <a:p>
            <a:pPr marL="0" lvl="2" indent="0">
              <a:buNone/>
            </a:pPr>
            <a:endParaRPr lang="en-US" dirty="0"/>
          </a:p>
        </p:txBody>
      </p:sp>
      <p:sp>
        <p:nvSpPr>
          <p:cNvPr id="6" name="Slide Number Placeholder 5">
            <a:extLst>
              <a:ext uri="{FF2B5EF4-FFF2-40B4-BE49-F238E27FC236}">
                <a16:creationId xmlns:a16="http://schemas.microsoft.com/office/drawing/2014/main" id="{96CE675B-A474-C7D3-A42F-317F743680A3}"/>
              </a:ext>
            </a:extLst>
          </p:cNvPr>
          <p:cNvSpPr>
            <a:spLocks noGrp="1"/>
          </p:cNvSpPr>
          <p:nvPr>
            <p:ph type="sldNum" sz="quarter" idx="4"/>
          </p:nvPr>
        </p:nvSpPr>
        <p:spPr/>
        <p:txBody>
          <a:bodyPr/>
          <a:lstStyle/>
          <a:p>
            <a:fld id="{837543D7-8401-5C4E-B0A9-F48897C0C347}" type="slidenum">
              <a:rPr lang="en-US" smtClean="0"/>
              <a:pPr/>
              <a:t>15</a:t>
            </a:fld>
            <a:endParaRPr lang="en-US" dirty="0"/>
          </a:p>
        </p:txBody>
      </p:sp>
      <p:sp>
        <p:nvSpPr>
          <p:cNvPr id="11" name="Title 10">
            <a:extLst>
              <a:ext uri="{FF2B5EF4-FFF2-40B4-BE49-F238E27FC236}">
                <a16:creationId xmlns:a16="http://schemas.microsoft.com/office/drawing/2014/main" id="{FFC066EE-33B2-760A-AE37-C906CF19CBA3}"/>
              </a:ext>
            </a:extLst>
          </p:cNvPr>
          <p:cNvSpPr>
            <a:spLocks noGrp="1"/>
          </p:cNvSpPr>
          <p:nvPr>
            <p:ph type="title"/>
          </p:nvPr>
        </p:nvSpPr>
        <p:spPr/>
        <p:txBody>
          <a:bodyPr/>
          <a:lstStyle/>
          <a:p>
            <a:r>
              <a:rPr lang="en-US" dirty="0"/>
              <a:t>White-Rodgers Connect App Simplifies Configuration </a:t>
            </a:r>
            <a:br>
              <a:rPr lang="en-US" dirty="0"/>
            </a:br>
            <a:r>
              <a:rPr lang="en-US" dirty="0"/>
              <a:t>and Diagnostics</a:t>
            </a:r>
          </a:p>
        </p:txBody>
      </p:sp>
      <p:sp>
        <p:nvSpPr>
          <p:cNvPr id="12" name="Text Placeholder 11">
            <a:extLst>
              <a:ext uri="{FF2B5EF4-FFF2-40B4-BE49-F238E27FC236}">
                <a16:creationId xmlns:a16="http://schemas.microsoft.com/office/drawing/2014/main" id="{F2FA8AE9-6B07-D2BC-70C4-D1437C72FC49}"/>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D056FB3B-B33F-ED5D-95C7-59DDC4CACE3B}"/>
              </a:ext>
            </a:extLst>
          </p:cNvPr>
          <p:cNvSpPr>
            <a:spLocks noGrp="1"/>
          </p:cNvSpPr>
          <p:nvPr>
            <p:ph type="body" sz="quarter" idx="17"/>
          </p:nvPr>
        </p:nvSpPr>
        <p:spPr/>
        <p:txBody>
          <a:bodyPr/>
          <a:lstStyle/>
          <a:p>
            <a:r>
              <a:rPr lang="en-US" dirty="0"/>
              <a:t>Intermittent Pilot Setting</a:t>
            </a:r>
          </a:p>
        </p:txBody>
      </p:sp>
      <p:pic>
        <p:nvPicPr>
          <p:cNvPr id="17" name="Picture 16">
            <a:extLst>
              <a:ext uri="{FF2B5EF4-FFF2-40B4-BE49-F238E27FC236}">
                <a16:creationId xmlns:a16="http://schemas.microsoft.com/office/drawing/2014/main" id="{282E7AB4-1F42-CA76-A788-6594A85E1D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82088" y="285245"/>
            <a:ext cx="870235" cy="887434"/>
          </a:xfrm>
          <a:prstGeom prst="rect">
            <a:avLst/>
          </a:prstGeom>
        </p:spPr>
      </p:pic>
      <p:grpSp>
        <p:nvGrpSpPr>
          <p:cNvPr id="18" name="Group 17">
            <a:extLst>
              <a:ext uri="{FF2B5EF4-FFF2-40B4-BE49-F238E27FC236}">
                <a16:creationId xmlns:a16="http://schemas.microsoft.com/office/drawing/2014/main" id="{AC64E5E6-50C8-2849-E155-D202EE02F0C6}"/>
              </a:ext>
            </a:extLst>
          </p:cNvPr>
          <p:cNvGrpSpPr>
            <a:grpSpLocks noChangeAspect="1"/>
          </p:cNvGrpSpPr>
          <p:nvPr/>
        </p:nvGrpSpPr>
        <p:grpSpPr>
          <a:xfrm>
            <a:off x="7144780" y="1631911"/>
            <a:ext cx="4062960" cy="6140488"/>
            <a:chOff x="7229374" y="1639905"/>
            <a:chExt cx="4181480" cy="6319612"/>
          </a:xfrm>
        </p:grpSpPr>
        <p:pic>
          <p:nvPicPr>
            <p:cNvPr id="19" name="Picture 18">
              <a:extLst>
                <a:ext uri="{FF2B5EF4-FFF2-40B4-BE49-F238E27FC236}">
                  <a16:creationId xmlns:a16="http://schemas.microsoft.com/office/drawing/2014/main" id="{1AA20455-E198-A785-26D5-2D0175FA4EE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89470" y="1773381"/>
              <a:ext cx="2675170" cy="5789342"/>
            </a:xfrm>
            <a:prstGeom prst="rect">
              <a:avLst/>
            </a:prstGeom>
          </p:spPr>
        </p:pic>
        <p:pic>
          <p:nvPicPr>
            <p:cNvPr id="20" name="Picture 19" descr="A picture containing text, sign, image&#10;&#10;Description automatically generated">
              <a:extLst>
                <a:ext uri="{FF2B5EF4-FFF2-40B4-BE49-F238E27FC236}">
                  <a16:creationId xmlns:a16="http://schemas.microsoft.com/office/drawing/2014/main" id="{0BCC8868-F058-60C4-E31F-F899D1563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374" y="1639905"/>
              <a:ext cx="4181480" cy="6319612"/>
            </a:xfrm>
            <a:prstGeom prst="rect">
              <a:avLst/>
            </a:prstGeom>
          </p:spPr>
        </p:pic>
      </p:grpSp>
      <p:sp>
        <p:nvSpPr>
          <p:cNvPr id="21" name="Pentagon 20">
            <a:extLst>
              <a:ext uri="{FF2B5EF4-FFF2-40B4-BE49-F238E27FC236}">
                <a16:creationId xmlns:a16="http://schemas.microsoft.com/office/drawing/2014/main" id="{0B803D8A-7A64-8031-E61A-9EAF8C31F714}"/>
              </a:ext>
            </a:extLst>
          </p:cNvPr>
          <p:cNvSpPr>
            <a:spLocks noChangeAspect="1"/>
          </p:cNvSpPr>
          <p:nvPr/>
        </p:nvSpPr>
        <p:spPr bwMode="auto">
          <a:xfrm flipH="1">
            <a:off x="10888712" y="2084199"/>
            <a:ext cx="2979688" cy="961760"/>
          </a:xfrm>
          <a:prstGeom prst="homePlate">
            <a:avLst/>
          </a:prstGeom>
          <a:solidFill>
            <a:schemeClr val="accent1"/>
          </a:solidFill>
          <a:ln w="9525">
            <a:noFill/>
            <a:round/>
            <a:headEnd/>
            <a:tailEnd/>
          </a:ln>
          <a:effectLst/>
        </p:spPr>
        <p:txBody>
          <a:bodyPr wrap="square" lIns="365760" rtlCol="0" anchor="ctr"/>
          <a:lstStyle/>
          <a:p>
            <a:pPr eaLnBrk="0" fontAlgn="base" hangingPunct="0">
              <a:spcBef>
                <a:spcPct val="0"/>
              </a:spcBef>
              <a:spcAft>
                <a:spcPct val="0"/>
              </a:spcAft>
            </a:pPr>
            <a:r>
              <a:rPr lang="en-US" sz="1600" dirty="0">
                <a:solidFill>
                  <a:schemeClr val="bg1"/>
                </a:solidFill>
              </a:rPr>
              <a:t>Enter replacement part number to automatically configure the All-Spark.</a:t>
            </a:r>
            <a:endParaRPr lang="en-US" b="1" dirty="0">
              <a:solidFill>
                <a:srgbClr val="FFFFFF"/>
              </a:solidFill>
            </a:endParaRPr>
          </a:p>
        </p:txBody>
      </p:sp>
    </p:spTree>
    <p:extLst>
      <p:ext uri="{BB962C8B-B14F-4D97-AF65-F5344CB8AC3E}">
        <p14:creationId xmlns:p14="http://schemas.microsoft.com/office/powerpoint/2010/main" val="617986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BD03BB4-EFE3-2167-F84D-A87C990B51D2}"/>
              </a:ext>
            </a:extLst>
          </p:cNvPr>
          <p:cNvSpPr>
            <a:spLocks noGrp="1"/>
          </p:cNvSpPr>
          <p:nvPr>
            <p:ph sz="quarter" idx="21"/>
          </p:nvPr>
        </p:nvSpPr>
        <p:spPr/>
        <p:txBody>
          <a:bodyPr/>
          <a:lstStyle/>
          <a:p>
            <a:pPr lvl="2"/>
            <a:r>
              <a:rPr lang="en-US" dirty="0"/>
              <a:t>Blower Type</a:t>
            </a:r>
          </a:p>
          <a:p>
            <a:pPr lvl="3"/>
            <a:r>
              <a:rPr lang="en-US" dirty="0"/>
              <a:t>Select between PSC &amp; </a:t>
            </a:r>
            <a:r>
              <a:rPr lang="en-US" dirty="0" err="1"/>
              <a:t>ECMx</a:t>
            </a:r>
            <a:r>
              <a:rPr lang="en-US" dirty="0"/>
              <a:t> blowers with multiple speed options</a:t>
            </a:r>
          </a:p>
          <a:p>
            <a:pPr lvl="2"/>
            <a:r>
              <a:rPr lang="en-US" dirty="0"/>
              <a:t>Blower Timings</a:t>
            </a:r>
          </a:p>
          <a:p>
            <a:pPr lvl="3"/>
            <a:r>
              <a:rPr lang="en-US" dirty="0"/>
              <a:t>Adjust blower heat on &amp; off time</a:t>
            </a:r>
          </a:p>
          <a:p>
            <a:pPr lvl="3"/>
            <a:r>
              <a:rPr lang="en-US" dirty="0"/>
              <a:t>Adjust blower cool on &amp; off time</a:t>
            </a:r>
          </a:p>
          <a:p>
            <a:pPr lvl="3"/>
            <a:r>
              <a:rPr lang="en-US" dirty="0"/>
              <a:t>Adjust blower fan on &amp; off time</a:t>
            </a:r>
          </a:p>
          <a:p>
            <a:pPr lvl="2"/>
            <a:r>
              <a:rPr lang="en-US" dirty="0"/>
              <a:t>Inducer Purge Timings</a:t>
            </a:r>
          </a:p>
          <a:p>
            <a:pPr lvl="3"/>
            <a:r>
              <a:rPr lang="en-US" dirty="0"/>
              <a:t>Comes set at default for most cross-reference SKU’s. Available for timing adjustments if needed.</a:t>
            </a:r>
          </a:p>
          <a:p>
            <a:pPr marL="0" lvl="2" indent="0">
              <a:buNone/>
            </a:pPr>
            <a:endParaRPr lang="en-US" dirty="0"/>
          </a:p>
        </p:txBody>
      </p:sp>
      <p:sp>
        <p:nvSpPr>
          <p:cNvPr id="11" name="Text Placeholder 10">
            <a:extLst>
              <a:ext uri="{FF2B5EF4-FFF2-40B4-BE49-F238E27FC236}">
                <a16:creationId xmlns:a16="http://schemas.microsoft.com/office/drawing/2014/main" id="{E393A70C-0097-1B1C-9C7C-8032BCCD1125}"/>
              </a:ext>
            </a:extLst>
          </p:cNvPr>
          <p:cNvSpPr>
            <a:spLocks noGrp="1"/>
          </p:cNvSpPr>
          <p:nvPr>
            <p:ph type="body" sz="quarter" idx="19"/>
          </p:nvPr>
        </p:nvSpPr>
        <p:spPr/>
        <p:txBody>
          <a:bodyPr/>
          <a:lstStyle/>
          <a:p>
            <a:r>
              <a:rPr lang="en-US" b="1" dirty="0"/>
              <a:t>Both ignition and blower options are shown in the 50M56X-843 Configuration Settings</a:t>
            </a:r>
          </a:p>
        </p:txBody>
      </p:sp>
      <p:sp>
        <p:nvSpPr>
          <p:cNvPr id="14" name="Text Placeholder 13">
            <a:extLst>
              <a:ext uri="{FF2B5EF4-FFF2-40B4-BE49-F238E27FC236}">
                <a16:creationId xmlns:a16="http://schemas.microsoft.com/office/drawing/2014/main" id="{17B570AE-5930-5F6F-67F8-9BB3D1A9262F}"/>
              </a:ext>
            </a:extLst>
          </p:cNvPr>
          <p:cNvSpPr>
            <a:spLocks noGrp="1"/>
          </p:cNvSpPr>
          <p:nvPr>
            <p:ph type="body" sz="quarter" idx="22"/>
          </p:nvPr>
        </p:nvSpPr>
        <p:spPr/>
        <p:txBody>
          <a:bodyPr/>
          <a:lstStyle/>
          <a:p>
            <a:r>
              <a:rPr lang="en-US" b="1" dirty="0"/>
              <a:t>Quick Configuration Setup!</a:t>
            </a:r>
          </a:p>
        </p:txBody>
      </p:sp>
      <p:sp>
        <p:nvSpPr>
          <p:cNvPr id="4" name="Slide Number Placeholder 3">
            <a:extLst>
              <a:ext uri="{FF2B5EF4-FFF2-40B4-BE49-F238E27FC236}">
                <a16:creationId xmlns:a16="http://schemas.microsoft.com/office/drawing/2014/main" id="{597B48F0-EB64-C934-A203-0190C2493C9C}"/>
              </a:ext>
            </a:extLst>
          </p:cNvPr>
          <p:cNvSpPr>
            <a:spLocks noGrp="1"/>
          </p:cNvSpPr>
          <p:nvPr>
            <p:ph type="sldNum" sz="quarter" idx="4"/>
          </p:nvPr>
        </p:nvSpPr>
        <p:spPr/>
        <p:txBody>
          <a:bodyPr/>
          <a:lstStyle/>
          <a:p>
            <a:fld id="{837543D7-8401-5C4E-B0A9-F48897C0C347}" type="slidenum">
              <a:rPr lang="en-US" smtClean="0"/>
              <a:pPr/>
              <a:t>16</a:t>
            </a:fld>
            <a:endParaRPr lang="en-US" dirty="0"/>
          </a:p>
        </p:txBody>
      </p:sp>
      <p:sp>
        <p:nvSpPr>
          <p:cNvPr id="8" name="Title 7">
            <a:extLst>
              <a:ext uri="{FF2B5EF4-FFF2-40B4-BE49-F238E27FC236}">
                <a16:creationId xmlns:a16="http://schemas.microsoft.com/office/drawing/2014/main" id="{07641BAD-460D-A85B-1B44-38C9DF3788AD}"/>
              </a:ext>
            </a:extLst>
          </p:cNvPr>
          <p:cNvSpPr>
            <a:spLocks noGrp="1"/>
          </p:cNvSpPr>
          <p:nvPr>
            <p:ph type="title"/>
          </p:nvPr>
        </p:nvSpPr>
        <p:spPr/>
        <p:txBody>
          <a:bodyPr/>
          <a:lstStyle/>
          <a:p>
            <a:r>
              <a:rPr lang="en-US" spc="-10" dirty="0"/>
              <a:t>Fully Customizable Configuration Programming in App</a:t>
            </a:r>
          </a:p>
        </p:txBody>
      </p:sp>
      <p:sp>
        <p:nvSpPr>
          <p:cNvPr id="9" name="Text Placeholder 8">
            <a:extLst>
              <a:ext uri="{FF2B5EF4-FFF2-40B4-BE49-F238E27FC236}">
                <a16:creationId xmlns:a16="http://schemas.microsoft.com/office/drawing/2014/main" id="{5D34F870-0298-BFFC-215C-9EB4EC9DE59A}"/>
              </a:ext>
            </a:extLst>
          </p:cNvPr>
          <p:cNvSpPr>
            <a:spLocks noGrp="1"/>
          </p:cNvSpPr>
          <p:nvPr>
            <p:ph type="body" sz="quarter" idx="11"/>
          </p:nvPr>
        </p:nvSpPr>
        <p:spPr/>
        <p:txBody>
          <a:bodyPr/>
          <a:lstStyle/>
          <a:p>
            <a:endParaRPr lang="en-US"/>
          </a:p>
        </p:txBody>
      </p:sp>
      <p:pic>
        <p:nvPicPr>
          <p:cNvPr id="16" name="Picture 15">
            <a:extLst>
              <a:ext uri="{FF2B5EF4-FFF2-40B4-BE49-F238E27FC236}">
                <a16:creationId xmlns:a16="http://schemas.microsoft.com/office/drawing/2014/main" id="{1BF3F07B-C399-8B1B-FE61-140652AB73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82088" y="285245"/>
            <a:ext cx="870235" cy="887434"/>
          </a:xfrm>
          <a:prstGeom prst="rect">
            <a:avLst/>
          </a:prstGeom>
        </p:spPr>
      </p:pic>
      <p:grpSp>
        <p:nvGrpSpPr>
          <p:cNvPr id="17" name="Group 16">
            <a:extLst>
              <a:ext uri="{FF2B5EF4-FFF2-40B4-BE49-F238E27FC236}">
                <a16:creationId xmlns:a16="http://schemas.microsoft.com/office/drawing/2014/main" id="{285E123A-6649-C4FE-3D70-0474ED789ED1}"/>
              </a:ext>
            </a:extLst>
          </p:cNvPr>
          <p:cNvGrpSpPr/>
          <p:nvPr/>
        </p:nvGrpSpPr>
        <p:grpSpPr>
          <a:xfrm>
            <a:off x="1114086" y="2618459"/>
            <a:ext cx="2852928" cy="4311726"/>
            <a:chOff x="197549" y="2650843"/>
            <a:chExt cx="2852928" cy="4311726"/>
          </a:xfrm>
        </p:grpSpPr>
        <p:pic>
          <p:nvPicPr>
            <p:cNvPr id="18" name="Picture 17">
              <a:extLst>
                <a:ext uri="{FF2B5EF4-FFF2-40B4-BE49-F238E27FC236}">
                  <a16:creationId xmlns:a16="http://schemas.microsoft.com/office/drawing/2014/main" id="{F18E82FA-2F8E-2F96-7BA1-B132EA63CF9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2643" y="2731499"/>
              <a:ext cx="1828800" cy="3957710"/>
            </a:xfrm>
            <a:prstGeom prst="rect">
              <a:avLst/>
            </a:prstGeom>
          </p:spPr>
        </p:pic>
        <p:pic>
          <p:nvPicPr>
            <p:cNvPr id="19" name="Picture 18" descr="A picture containing text, sign, image&#10;&#10;Description automatically generated">
              <a:extLst>
                <a:ext uri="{FF2B5EF4-FFF2-40B4-BE49-F238E27FC236}">
                  <a16:creationId xmlns:a16="http://schemas.microsoft.com/office/drawing/2014/main" id="{5EEB4436-50DF-2C17-8621-0BDA136823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549" y="2650843"/>
              <a:ext cx="2852928" cy="4311726"/>
            </a:xfrm>
            <a:prstGeom prst="rect">
              <a:avLst/>
            </a:prstGeom>
          </p:spPr>
        </p:pic>
      </p:grpSp>
      <p:grpSp>
        <p:nvGrpSpPr>
          <p:cNvPr id="20" name="Group 19">
            <a:extLst>
              <a:ext uri="{FF2B5EF4-FFF2-40B4-BE49-F238E27FC236}">
                <a16:creationId xmlns:a16="http://schemas.microsoft.com/office/drawing/2014/main" id="{BF722A8A-7698-AFCA-3952-506060013C88}"/>
              </a:ext>
            </a:extLst>
          </p:cNvPr>
          <p:cNvGrpSpPr/>
          <p:nvPr/>
        </p:nvGrpSpPr>
        <p:grpSpPr>
          <a:xfrm>
            <a:off x="3589270" y="2653590"/>
            <a:ext cx="2852928" cy="4311726"/>
            <a:chOff x="2672733" y="2685974"/>
            <a:chExt cx="2852928" cy="4311726"/>
          </a:xfrm>
        </p:grpSpPr>
        <p:pic>
          <p:nvPicPr>
            <p:cNvPr id="21" name="Picture 20">
              <a:extLst>
                <a:ext uri="{FF2B5EF4-FFF2-40B4-BE49-F238E27FC236}">
                  <a16:creationId xmlns:a16="http://schemas.microsoft.com/office/drawing/2014/main" id="{C9BCB0A4-DF4C-92BF-D0E0-C09631FA717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191226" y="2785643"/>
              <a:ext cx="1828800" cy="3957710"/>
            </a:xfrm>
            <a:prstGeom prst="rect">
              <a:avLst/>
            </a:prstGeom>
          </p:spPr>
        </p:pic>
        <p:pic>
          <p:nvPicPr>
            <p:cNvPr id="22" name="Picture 21" descr="A picture containing text, sign, image&#10;&#10;Description automatically generated">
              <a:extLst>
                <a:ext uri="{FF2B5EF4-FFF2-40B4-BE49-F238E27FC236}">
                  <a16:creationId xmlns:a16="http://schemas.microsoft.com/office/drawing/2014/main" id="{90A3DBB9-D5B3-43FF-36E2-DE80139E6B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2733" y="2685974"/>
              <a:ext cx="2852928" cy="4311726"/>
            </a:xfrm>
            <a:prstGeom prst="rect">
              <a:avLst/>
            </a:prstGeom>
          </p:spPr>
        </p:pic>
      </p:grpSp>
      <p:sp>
        <p:nvSpPr>
          <p:cNvPr id="23" name="Rectangle 22">
            <a:extLst>
              <a:ext uri="{FF2B5EF4-FFF2-40B4-BE49-F238E27FC236}">
                <a16:creationId xmlns:a16="http://schemas.microsoft.com/office/drawing/2014/main" id="{A934E83B-0915-65DE-F5EE-4D621FD25333}"/>
              </a:ext>
            </a:extLst>
          </p:cNvPr>
          <p:cNvSpPr/>
          <p:nvPr/>
        </p:nvSpPr>
        <p:spPr>
          <a:xfrm>
            <a:off x="3094278" y="6839486"/>
            <a:ext cx="1356462" cy="307777"/>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Arial"/>
                <a:ea typeface="+mn-ea"/>
                <a:cs typeface="+mn-cs"/>
              </a:rPr>
              <a:t>Configuration</a:t>
            </a:r>
          </a:p>
        </p:txBody>
      </p:sp>
    </p:spTree>
    <p:extLst>
      <p:ext uri="{BB962C8B-B14F-4D97-AF65-F5344CB8AC3E}">
        <p14:creationId xmlns:p14="http://schemas.microsoft.com/office/powerpoint/2010/main" val="46171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BD03BB4-EFE3-2167-F84D-A87C990B51D2}"/>
              </a:ext>
            </a:extLst>
          </p:cNvPr>
          <p:cNvSpPr>
            <a:spLocks noGrp="1"/>
          </p:cNvSpPr>
          <p:nvPr>
            <p:ph sz="quarter" idx="21"/>
          </p:nvPr>
        </p:nvSpPr>
        <p:spPr/>
        <p:txBody>
          <a:bodyPr/>
          <a:lstStyle/>
          <a:p>
            <a:pPr marL="457200" lvl="2" indent="-457200">
              <a:buFont typeface="+mj-lt"/>
              <a:buAutoNum type="arabicPeriod"/>
            </a:pPr>
            <a:r>
              <a:rPr lang="en-US" dirty="0"/>
              <a:t>After making configuration changes, tap “Update Control” and hold your smartphone over the </a:t>
            </a:r>
            <a:br>
              <a:rPr lang="en-US" dirty="0"/>
            </a:br>
            <a:r>
              <a:rPr lang="en-US" dirty="0"/>
              <a:t>module again</a:t>
            </a:r>
          </a:p>
          <a:p>
            <a:pPr marL="457200" lvl="2" indent="-457200">
              <a:buFont typeface="+mj-lt"/>
              <a:buAutoNum type="arabicPeriod"/>
            </a:pPr>
            <a:r>
              <a:rPr lang="en-US" dirty="0"/>
              <a:t>Once the new configuration is uploaded, </a:t>
            </a:r>
            <a:br>
              <a:rPr lang="en-US" dirty="0"/>
            </a:br>
            <a:r>
              <a:rPr lang="en-US" dirty="0"/>
              <a:t>a confirmation will display</a:t>
            </a:r>
          </a:p>
          <a:p>
            <a:pPr marL="457200" lvl="2" indent="-457200">
              <a:buFont typeface="+mj-lt"/>
              <a:buAutoNum type="arabicPeriod"/>
            </a:pPr>
            <a:r>
              <a:rPr lang="en-US" dirty="0"/>
              <a:t>The settings for the control have been updated. </a:t>
            </a:r>
            <a:br>
              <a:rPr lang="en-US" dirty="0"/>
            </a:br>
            <a:r>
              <a:rPr lang="en-US" dirty="0"/>
              <a:t>You can then share a .txt file via an email or by texting. This .txt file can be printed or stored electronically in a customer's records at the installation company’s office.</a:t>
            </a:r>
          </a:p>
          <a:p>
            <a:pPr lvl="2"/>
            <a:endParaRPr lang="en-US" dirty="0"/>
          </a:p>
          <a:p>
            <a:pPr marL="0" lvl="2" indent="0">
              <a:buNone/>
            </a:pPr>
            <a:endParaRPr lang="en-US" dirty="0"/>
          </a:p>
        </p:txBody>
      </p:sp>
      <p:sp>
        <p:nvSpPr>
          <p:cNvPr id="11" name="Text Placeholder 10">
            <a:extLst>
              <a:ext uri="{FF2B5EF4-FFF2-40B4-BE49-F238E27FC236}">
                <a16:creationId xmlns:a16="http://schemas.microsoft.com/office/drawing/2014/main" id="{E393A70C-0097-1B1C-9C7C-8032BCCD1125}"/>
              </a:ext>
            </a:extLst>
          </p:cNvPr>
          <p:cNvSpPr>
            <a:spLocks noGrp="1"/>
          </p:cNvSpPr>
          <p:nvPr>
            <p:ph type="body" sz="quarter" idx="19"/>
          </p:nvPr>
        </p:nvSpPr>
        <p:spPr/>
        <p:txBody>
          <a:bodyPr/>
          <a:lstStyle/>
          <a:p>
            <a:r>
              <a:rPr lang="en-US" b="1" dirty="0"/>
              <a:t>White-Rodgers Connect</a:t>
            </a:r>
          </a:p>
        </p:txBody>
      </p:sp>
      <p:sp>
        <p:nvSpPr>
          <p:cNvPr id="14" name="Text Placeholder 13">
            <a:extLst>
              <a:ext uri="{FF2B5EF4-FFF2-40B4-BE49-F238E27FC236}">
                <a16:creationId xmlns:a16="http://schemas.microsoft.com/office/drawing/2014/main" id="{17B570AE-5930-5F6F-67F8-9BB3D1A9262F}"/>
              </a:ext>
            </a:extLst>
          </p:cNvPr>
          <p:cNvSpPr>
            <a:spLocks noGrp="1"/>
          </p:cNvSpPr>
          <p:nvPr>
            <p:ph type="body" sz="quarter" idx="22"/>
          </p:nvPr>
        </p:nvSpPr>
        <p:spPr/>
        <p:txBody>
          <a:bodyPr/>
          <a:lstStyle/>
          <a:p>
            <a:r>
              <a:rPr lang="en-US" b="1" dirty="0"/>
              <a:t>Easy to Update</a:t>
            </a:r>
          </a:p>
        </p:txBody>
      </p:sp>
      <p:sp>
        <p:nvSpPr>
          <p:cNvPr id="4" name="Slide Number Placeholder 3">
            <a:extLst>
              <a:ext uri="{FF2B5EF4-FFF2-40B4-BE49-F238E27FC236}">
                <a16:creationId xmlns:a16="http://schemas.microsoft.com/office/drawing/2014/main" id="{597B48F0-EB64-C934-A203-0190C2493C9C}"/>
              </a:ext>
            </a:extLst>
          </p:cNvPr>
          <p:cNvSpPr>
            <a:spLocks noGrp="1"/>
          </p:cNvSpPr>
          <p:nvPr>
            <p:ph type="sldNum" sz="quarter" idx="4"/>
          </p:nvPr>
        </p:nvSpPr>
        <p:spPr/>
        <p:txBody>
          <a:bodyPr/>
          <a:lstStyle/>
          <a:p>
            <a:fld id="{837543D7-8401-5C4E-B0A9-F48897C0C347}" type="slidenum">
              <a:rPr lang="en-US" smtClean="0"/>
              <a:pPr/>
              <a:t>17</a:t>
            </a:fld>
            <a:endParaRPr lang="en-US" dirty="0"/>
          </a:p>
        </p:txBody>
      </p:sp>
      <p:sp>
        <p:nvSpPr>
          <p:cNvPr id="8" name="Title 7">
            <a:extLst>
              <a:ext uri="{FF2B5EF4-FFF2-40B4-BE49-F238E27FC236}">
                <a16:creationId xmlns:a16="http://schemas.microsoft.com/office/drawing/2014/main" id="{07641BAD-460D-A85B-1B44-38C9DF3788AD}"/>
              </a:ext>
            </a:extLst>
          </p:cNvPr>
          <p:cNvSpPr>
            <a:spLocks noGrp="1"/>
          </p:cNvSpPr>
          <p:nvPr>
            <p:ph type="title"/>
          </p:nvPr>
        </p:nvSpPr>
        <p:spPr/>
        <p:txBody>
          <a:bodyPr/>
          <a:lstStyle/>
          <a:p>
            <a:r>
              <a:rPr lang="en-US" spc="-10" dirty="0"/>
              <a:t>Update Configuration Settings from the App</a:t>
            </a:r>
          </a:p>
        </p:txBody>
      </p:sp>
      <p:sp>
        <p:nvSpPr>
          <p:cNvPr id="9" name="Text Placeholder 8">
            <a:extLst>
              <a:ext uri="{FF2B5EF4-FFF2-40B4-BE49-F238E27FC236}">
                <a16:creationId xmlns:a16="http://schemas.microsoft.com/office/drawing/2014/main" id="{5D34F870-0298-BFFC-215C-9EB4EC9DE59A}"/>
              </a:ext>
            </a:extLst>
          </p:cNvPr>
          <p:cNvSpPr>
            <a:spLocks noGrp="1"/>
          </p:cNvSpPr>
          <p:nvPr>
            <p:ph type="body" sz="quarter" idx="11"/>
          </p:nvPr>
        </p:nvSpPr>
        <p:spPr/>
        <p:txBody>
          <a:bodyPr/>
          <a:lstStyle/>
          <a:p>
            <a:endParaRPr lang="en-US"/>
          </a:p>
        </p:txBody>
      </p:sp>
      <p:pic>
        <p:nvPicPr>
          <p:cNvPr id="16" name="Picture 15">
            <a:extLst>
              <a:ext uri="{FF2B5EF4-FFF2-40B4-BE49-F238E27FC236}">
                <a16:creationId xmlns:a16="http://schemas.microsoft.com/office/drawing/2014/main" id="{1BF3F07B-C399-8B1B-FE61-140652AB73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82088" y="285245"/>
            <a:ext cx="870235" cy="887434"/>
          </a:xfrm>
          <a:prstGeom prst="rect">
            <a:avLst/>
          </a:prstGeom>
        </p:spPr>
      </p:pic>
      <p:pic>
        <p:nvPicPr>
          <p:cNvPr id="2" name="Picture 1">
            <a:extLst>
              <a:ext uri="{FF2B5EF4-FFF2-40B4-BE49-F238E27FC236}">
                <a16:creationId xmlns:a16="http://schemas.microsoft.com/office/drawing/2014/main" id="{B1EEF75A-7A8C-2836-F2EF-7A7B93511A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165313" y="2426671"/>
            <a:ext cx="1721549" cy="3725609"/>
          </a:xfrm>
          <a:prstGeom prst="rect">
            <a:avLst/>
          </a:prstGeom>
        </p:spPr>
      </p:pic>
      <p:pic>
        <p:nvPicPr>
          <p:cNvPr id="3" name="Picture 2" descr="A picture containing text, sign, image&#10;&#10;Description automatically generated">
            <a:extLst>
              <a:ext uri="{FF2B5EF4-FFF2-40B4-BE49-F238E27FC236}">
                <a16:creationId xmlns:a16="http://schemas.microsoft.com/office/drawing/2014/main" id="{67AB8FFC-30C2-9A68-33E5-549C6B26C8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5546" y="2349018"/>
            <a:ext cx="2685617" cy="4058864"/>
          </a:xfrm>
          <a:prstGeom prst="rect">
            <a:avLst/>
          </a:prstGeom>
        </p:spPr>
      </p:pic>
      <p:pic>
        <p:nvPicPr>
          <p:cNvPr id="6" name="Picture 5">
            <a:extLst>
              <a:ext uri="{FF2B5EF4-FFF2-40B4-BE49-F238E27FC236}">
                <a16:creationId xmlns:a16="http://schemas.microsoft.com/office/drawing/2014/main" id="{8308A3A1-4132-B4C7-224E-E34E734290B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00418" y="2421736"/>
            <a:ext cx="1721549" cy="3725609"/>
          </a:xfrm>
          <a:prstGeom prst="rect">
            <a:avLst/>
          </a:prstGeom>
        </p:spPr>
      </p:pic>
      <p:sp>
        <p:nvSpPr>
          <p:cNvPr id="7" name="Rectangle 6">
            <a:extLst>
              <a:ext uri="{FF2B5EF4-FFF2-40B4-BE49-F238E27FC236}">
                <a16:creationId xmlns:a16="http://schemas.microsoft.com/office/drawing/2014/main" id="{8E4F9F35-3409-0739-AB2F-C8F7FFE6C423}"/>
              </a:ext>
            </a:extLst>
          </p:cNvPr>
          <p:cNvSpPr/>
          <p:nvPr/>
        </p:nvSpPr>
        <p:spPr>
          <a:xfrm>
            <a:off x="1503631" y="6346735"/>
            <a:ext cx="488724" cy="307777"/>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Tap</a:t>
            </a:r>
          </a:p>
        </p:txBody>
      </p:sp>
      <p:grpSp>
        <p:nvGrpSpPr>
          <p:cNvPr id="10" name="Group 9">
            <a:extLst>
              <a:ext uri="{FF2B5EF4-FFF2-40B4-BE49-F238E27FC236}">
                <a16:creationId xmlns:a16="http://schemas.microsoft.com/office/drawing/2014/main" id="{32CCC3B2-81E6-359C-29DB-795EBE37796F}"/>
              </a:ext>
            </a:extLst>
          </p:cNvPr>
          <p:cNvGrpSpPr/>
          <p:nvPr/>
        </p:nvGrpSpPr>
        <p:grpSpPr>
          <a:xfrm>
            <a:off x="2568128" y="2349018"/>
            <a:ext cx="2685617" cy="4303248"/>
            <a:chOff x="2533759" y="2612208"/>
            <a:chExt cx="2852928" cy="4571336"/>
          </a:xfrm>
        </p:grpSpPr>
        <p:pic>
          <p:nvPicPr>
            <p:cNvPr id="12" name="Picture 11">
              <a:extLst>
                <a:ext uri="{FF2B5EF4-FFF2-40B4-BE49-F238E27FC236}">
                  <a16:creationId xmlns:a16="http://schemas.microsoft.com/office/drawing/2014/main" id="{5B24579A-D6E2-A6B4-677F-10B3A001015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062349" y="2704592"/>
              <a:ext cx="1818534" cy="3957986"/>
            </a:xfrm>
            <a:prstGeom prst="rect">
              <a:avLst/>
            </a:prstGeom>
          </p:spPr>
        </p:pic>
        <p:pic>
          <p:nvPicPr>
            <p:cNvPr id="15" name="Picture 14" descr="A picture containing text, sign, image&#10;&#10;Description automatically generated">
              <a:extLst>
                <a:ext uri="{FF2B5EF4-FFF2-40B4-BE49-F238E27FC236}">
                  <a16:creationId xmlns:a16="http://schemas.microsoft.com/office/drawing/2014/main" id="{F6082415-FB46-E134-AB37-F7B6855497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33759" y="2612208"/>
              <a:ext cx="2852928" cy="4311726"/>
            </a:xfrm>
            <a:prstGeom prst="rect">
              <a:avLst/>
            </a:prstGeom>
          </p:spPr>
        </p:pic>
        <p:sp>
          <p:nvSpPr>
            <p:cNvPr id="24" name="Rectangle 23">
              <a:extLst>
                <a:ext uri="{FF2B5EF4-FFF2-40B4-BE49-F238E27FC236}">
                  <a16:creationId xmlns:a16="http://schemas.microsoft.com/office/drawing/2014/main" id="{83C0A319-DDC4-AFCC-1B00-346D22170B96}"/>
                </a:ext>
              </a:extLst>
            </p:cNvPr>
            <p:cNvSpPr/>
            <p:nvPr/>
          </p:nvSpPr>
          <p:spPr>
            <a:xfrm>
              <a:off x="3540295" y="6856593"/>
              <a:ext cx="839855" cy="326951"/>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Update</a:t>
              </a:r>
            </a:p>
          </p:txBody>
        </p:sp>
      </p:grpSp>
      <p:sp>
        <p:nvSpPr>
          <p:cNvPr id="25" name="Rectangle 24">
            <a:extLst>
              <a:ext uri="{FF2B5EF4-FFF2-40B4-BE49-F238E27FC236}">
                <a16:creationId xmlns:a16="http://schemas.microsoft.com/office/drawing/2014/main" id="{6B53B19C-152B-7EA6-C923-85F2FED82E7D}"/>
              </a:ext>
            </a:extLst>
          </p:cNvPr>
          <p:cNvSpPr/>
          <p:nvPr/>
        </p:nvSpPr>
        <p:spPr>
          <a:xfrm>
            <a:off x="5682040" y="6344489"/>
            <a:ext cx="683200" cy="307777"/>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Share</a:t>
            </a:r>
          </a:p>
        </p:txBody>
      </p:sp>
      <p:pic>
        <p:nvPicPr>
          <p:cNvPr id="5" name="Picture 4" descr="A picture containing text, sign, image&#10;&#10;Description automatically generated">
            <a:extLst>
              <a:ext uri="{FF2B5EF4-FFF2-40B4-BE49-F238E27FC236}">
                <a16:creationId xmlns:a16="http://schemas.microsoft.com/office/drawing/2014/main" id="{44A0F49A-2642-626C-CFB3-0BA5DFCADB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1723" y="2328865"/>
            <a:ext cx="2685617" cy="4058864"/>
          </a:xfrm>
          <a:prstGeom prst="rect">
            <a:avLst/>
          </a:prstGeom>
        </p:spPr>
      </p:pic>
      <p:sp>
        <p:nvSpPr>
          <p:cNvPr id="27" name="Rectangle 26">
            <a:extLst>
              <a:ext uri="{FF2B5EF4-FFF2-40B4-BE49-F238E27FC236}">
                <a16:creationId xmlns:a16="http://schemas.microsoft.com/office/drawing/2014/main" id="{ABB08EFD-98FD-CA5E-6242-8A6E2F4870AC}"/>
              </a:ext>
            </a:extLst>
          </p:cNvPr>
          <p:cNvSpPr/>
          <p:nvPr/>
        </p:nvSpPr>
        <p:spPr bwMode="auto">
          <a:xfrm>
            <a:off x="7662672" y="5966466"/>
            <a:ext cx="6205728" cy="6858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spcBef>
                <a:spcPts val="900"/>
              </a:spcBef>
            </a:pPr>
            <a:r>
              <a:rPr lang="en-US" sz="1600" dirty="0">
                <a:solidFill>
                  <a:schemeClr val="tx1"/>
                </a:solidFill>
              </a:rPr>
              <a:t>It takes 5± seconds to update when holding your phone steady over the module.</a:t>
            </a:r>
          </a:p>
        </p:txBody>
      </p:sp>
    </p:spTree>
    <p:extLst>
      <p:ext uri="{BB962C8B-B14F-4D97-AF65-F5344CB8AC3E}">
        <p14:creationId xmlns:p14="http://schemas.microsoft.com/office/powerpoint/2010/main" val="30568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BD03BB4-EFE3-2167-F84D-A87C990B51D2}"/>
              </a:ext>
            </a:extLst>
          </p:cNvPr>
          <p:cNvSpPr>
            <a:spLocks noGrp="1"/>
          </p:cNvSpPr>
          <p:nvPr>
            <p:ph sz="quarter" idx="21"/>
          </p:nvPr>
        </p:nvSpPr>
        <p:spPr/>
        <p:txBody>
          <a:bodyPr/>
          <a:lstStyle/>
          <a:p>
            <a:r>
              <a:rPr lang="en-US" dirty="0"/>
              <a:t>Status</a:t>
            </a:r>
          </a:p>
          <a:p>
            <a:pPr lvl="2"/>
            <a:r>
              <a:rPr lang="en-US" dirty="0"/>
              <a:t>See what is going on with voltage, configuration </a:t>
            </a:r>
            <a:br>
              <a:rPr lang="en-US" dirty="0"/>
            </a:br>
            <a:r>
              <a:rPr lang="en-US" dirty="0"/>
              <a:t>and operation</a:t>
            </a:r>
          </a:p>
          <a:p>
            <a:r>
              <a:rPr lang="en-US" dirty="0"/>
              <a:t>Diagnostics</a:t>
            </a:r>
          </a:p>
          <a:p>
            <a:pPr lvl="2"/>
            <a:r>
              <a:rPr lang="en-US" dirty="0"/>
              <a:t>Look up current active errors as well as the last five errors that have occurred is the last 14 days</a:t>
            </a:r>
          </a:p>
          <a:p>
            <a:pPr lvl="2"/>
            <a:r>
              <a:rPr lang="en-US" dirty="0"/>
              <a:t>View troubleshooting tips</a:t>
            </a:r>
          </a:p>
          <a:p>
            <a:r>
              <a:rPr lang="en-US" dirty="0"/>
              <a:t>About</a:t>
            </a:r>
          </a:p>
          <a:p>
            <a:pPr lvl="2"/>
            <a:r>
              <a:rPr lang="en-US" dirty="0"/>
              <a:t>Get module-specific information, including the date code and the operating firmware</a:t>
            </a:r>
          </a:p>
          <a:p>
            <a:pPr lvl="2"/>
            <a:endParaRPr lang="en-US" dirty="0"/>
          </a:p>
          <a:p>
            <a:pPr lvl="2"/>
            <a:endParaRPr lang="en-US" dirty="0"/>
          </a:p>
          <a:p>
            <a:pPr marL="0" lvl="2" indent="0">
              <a:buNone/>
            </a:pPr>
            <a:endParaRPr lang="en-US" dirty="0"/>
          </a:p>
        </p:txBody>
      </p:sp>
      <p:sp>
        <p:nvSpPr>
          <p:cNvPr id="11" name="Text Placeholder 10">
            <a:extLst>
              <a:ext uri="{FF2B5EF4-FFF2-40B4-BE49-F238E27FC236}">
                <a16:creationId xmlns:a16="http://schemas.microsoft.com/office/drawing/2014/main" id="{E393A70C-0097-1B1C-9C7C-8032BCCD1125}"/>
              </a:ext>
            </a:extLst>
          </p:cNvPr>
          <p:cNvSpPr>
            <a:spLocks noGrp="1"/>
          </p:cNvSpPr>
          <p:nvPr>
            <p:ph type="body" sz="quarter" idx="19"/>
          </p:nvPr>
        </p:nvSpPr>
        <p:spPr/>
        <p:txBody>
          <a:bodyPr/>
          <a:lstStyle/>
          <a:p>
            <a:r>
              <a:rPr lang="en-US" b="1" dirty="0"/>
              <a:t>The app displays all the information shown on the 7-segment display and more! </a:t>
            </a:r>
          </a:p>
        </p:txBody>
      </p:sp>
      <p:sp>
        <p:nvSpPr>
          <p:cNvPr id="4" name="Slide Number Placeholder 3">
            <a:extLst>
              <a:ext uri="{FF2B5EF4-FFF2-40B4-BE49-F238E27FC236}">
                <a16:creationId xmlns:a16="http://schemas.microsoft.com/office/drawing/2014/main" id="{597B48F0-EB64-C934-A203-0190C2493C9C}"/>
              </a:ext>
            </a:extLst>
          </p:cNvPr>
          <p:cNvSpPr>
            <a:spLocks noGrp="1"/>
          </p:cNvSpPr>
          <p:nvPr>
            <p:ph type="sldNum" sz="quarter" idx="4"/>
          </p:nvPr>
        </p:nvSpPr>
        <p:spPr/>
        <p:txBody>
          <a:bodyPr/>
          <a:lstStyle/>
          <a:p>
            <a:fld id="{837543D7-8401-5C4E-B0A9-F48897C0C347}" type="slidenum">
              <a:rPr lang="en-US" smtClean="0"/>
              <a:pPr/>
              <a:t>18</a:t>
            </a:fld>
            <a:endParaRPr lang="en-US" dirty="0"/>
          </a:p>
        </p:txBody>
      </p:sp>
      <p:sp>
        <p:nvSpPr>
          <p:cNvPr id="8" name="Title 7">
            <a:extLst>
              <a:ext uri="{FF2B5EF4-FFF2-40B4-BE49-F238E27FC236}">
                <a16:creationId xmlns:a16="http://schemas.microsoft.com/office/drawing/2014/main" id="{07641BAD-460D-A85B-1B44-38C9DF3788AD}"/>
              </a:ext>
            </a:extLst>
          </p:cNvPr>
          <p:cNvSpPr>
            <a:spLocks noGrp="1"/>
          </p:cNvSpPr>
          <p:nvPr>
            <p:ph type="title"/>
          </p:nvPr>
        </p:nvSpPr>
        <p:spPr/>
        <p:txBody>
          <a:bodyPr/>
          <a:lstStyle/>
          <a:p>
            <a:r>
              <a:rPr lang="en-US" spc="-10" dirty="0"/>
              <a:t>Additional App Features</a:t>
            </a:r>
          </a:p>
        </p:txBody>
      </p:sp>
      <p:sp>
        <p:nvSpPr>
          <p:cNvPr id="9" name="Text Placeholder 8">
            <a:extLst>
              <a:ext uri="{FF2B5EF4-FFF2-40B4-BE49-F238E27FC236}">
                <a16:creationId xmlns:a16="http://schemas.microsoft.com/office/drawing/2014/main" id="{5D34F870-0298-BFFC-215C-9EB4EC9DE59A}"/>
              </a:ext>
            </a:extLst>
          </p:cNvPr>
          <p:cNvSpPr>
            <a:spLocks noGrp="1"/>
          </p:cNvSpPr>
          <p:nvPr>
            <p:ph type="body" sz="quarter" idx="11"/>
          </p:nvPr>
        </p:nvSpPr>
        <p:spPr/>
        <p:txBody>
          <a:bodyPr/>
          <a:lstStyle/>
          <a:p>
            <a:endParaRPr lang="en-US"/>
          </a:p>
        </p:txBody>
      </p:sp>
      <p:pic>
        <p:nvPicPr>
          <p:cNvPr id="16" name="Picture 15">
            <a:extLst>
              <a:ext uri="{FF2B5EF4-FFF2-40B4-BE49-F238E27FC236}">
                <a16:creationId xmlns:a16="http://schemas.microsoft.com/office/drawing/2014/main" id="{1BF3F07B-C399-8B1B-FE61-140652AB73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82088" y="285245"/>
            <a:ext cx="870235" cy="887434"/>
          </a:xfrm>
          <a:prstGeom prst="rect">
            <a:avLst/>
          </a:prstGeom>
        </p:spPr>
      </p:pic>
      <p:sp>
        <p:nvSpPr>
          <p:cNvPr id="7" name="Rectangle 6">
            <a:extLst>
              <a:ext uri="{FF2B5EF4-FFF2-40B4-BE49-F238E27FC236}">
                <a16:creationId xmlns:a16="http://schemas.microsoft.com/office/drawing/2014/main" id="{8E4F9F35-3409-0739-AB2F-C8F7FFE6C423}"/>
              </a:ext>
            </a:extLst>
          </p:cNvPr>
          <p:cNvSpPr/>
          <p:nvPr/>
        </p:nvSpPr>
        <p:spPr>
          <a:xfrm>
            <a:off x="1503631" y="6014694"/>
            <a:ext cx="488724" cy="307777"/>
          </a:xfrm>
          <a:prstGeom prst="rect">
            <a:avLst/>
          </a:prstGeom>
        </p:spPr>
        <p:txBody>
          <a:bodyPr wrap="none">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4040"/>
                </a:solidFill>
                <a:effectLst/>
                <a:uLnTx/>
                <a:uFillTx/>
                <a:ea typeface="+mn-ea"/>
                <a:cs typeface="+mn-cs"/>
              </a:rPr>
              <a:t>Tap</a:t>
            </a:r>
          </a:p>
        </p:txBody>
      </p:sp>
      <p:sp>
        <p:nvSpPr>
          <p:cNvPr id="27" name="Rectangle 26">
            <a:extLst>
              <a:ext uri="{FF2B5EF4-FFF2-40B4-BE49-F238E27FC236}">
                <a16:creationId xmlns:a16="http://schemas.microsoft.com/office/drawing/2014/main" id="{ABB08EFD-98FD-CA5E-6242-8A6E2F4870AC}"/>
              </a:ext>
            </a:extLst>
          </p:cNvPr>
          <p:cNvSpPr/>
          <p:nvPr/>
        </p:nvSpPr>
        <p:spPr bwMode="auto">
          <a:xfrm>
            <a:off x="7662672" y="6492240"/>
            <a:ext cx="6205728" cy="45720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spcBef>
                <a:spcPts val="900"/>
              </a:spcBef>
            </a:pPr>
            <a:r>
              <a:rPr lang="en-US" sz="1600" dirty="0">
                <a:solidFill>
                  <a:schemeClr val="tx1"/>
                </a:solidFill>
              </a:rPr>
              <a:t>Only White-Rodgers gives you all this info on your smartphone!</a:t>
            </a:r>
          </a:p>
        </p:txBody>
      </p:sp>
      <p:pic>
        <p:nvPicPr>
          <p:cNvPr id="18" name="Picture 17" descr="Graphical user interface, application, Teams&#10;&#10;Description automatically generated">
            <a:extLst>
              <a:ext uri="{FF2B5EF4-FFF2-40B4-BE49-F238E27FC236}">
                <a16:creationId xmlns:a16="http://schemas.microsoft.com/office/drawing/2014/main" id="{4EDDB771-4348-AA5B-2A6A-7D1D4A203C25}"/>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884989" y="2415330"/>
            <a:ext cx="1725949" cy="3735390"/>
          </a:xfrm>
          <a:prstGeom prst="rect">
            <a:avLst/>
          </a:prstGeom>
        </p:spPr>
      </p:pic>
      <p:pic>
        <p:nvPicPr>
          <p:cNvPr id="19" name="Picture 18" descr="A picture containing text, sign, image&#10;&#10;Description automatically generated">
            <a:extLst>
              <a:ext uri="{FF2B5EF4-FFF2-40B4-BE49-F238E27FC236}">
                <a16:creationId xmlns:a16="http://schemas.microsoft.com/office/drawing/2014/main" id="{CD21D4E7-D333-51C8-9CC5-C016C5BBC9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1723" y="2328864"/>
            <a:ext cx="2697781" cy="4077248"/>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2961808E-99ED-D857-C23B-FD44C10DAB4B}"/>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3055390" y="2408904"/>
            <a:ext cx="1725958" cy="3735390"/>
          </a:xfrm>
          <a:prstGeom prst="rect">
            <a:avLst/>
          </a:prstGeom>
        </p:spPr>
      </p:pic>
      <p:pic>
        <p:nvPicPr>
          <p:cNvPr id="21" name="Picture 20" descr="A picture containing text, sign, image&#10;&#10;Description automatically generated">
            <a:extLst>
              <a:ext uri="{FF2B5EF4-FFF2-40B4-BE49-F238E27FC236}">
                <a16:creationId xmlns:a16="http://schemas.microsoft.com/office/drawing/2014/main" id="{80B974F2-4F23-0F3E-64FB-DAE584C81F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4984" y="2328864"/>
            <a:ext cx="2697781" cy="4077248"/>
          </a:xfrm>
          <a:prstGeom prst="rect">
            <a:avLst/>
          </a:prstGeom>
        </p:spPr>
      </p:pic>
      <p:pic>
        <p:nvPicPr>
          <p:cNvPr id="22" name="Picture 21" descr="Graphical user interface, text, application, email&#10;&#10;Description automatically generated">
            <a:extLst>
              <a:ext uri="{FF2B5EF4-FFF2-40B4-BE49-F238E27FC236}">
                <a16:creationId xmlns:a16="http://schemas.microsoft.com/office/drawing/2014/main" id="{58F377A8-8420-76AE-2219-BF0F8EDF9B5F}"/>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5000" contrast="-8000"/>
                    </a14:imgEffect>
                  </a14:imgLayer>
                </a14:imgProps>
              </a:ext>
              <a:ext uri="{28A0092B-C50C-407E-A947-70E740481C1C}">
                <a14:useLocalDpi xmlns:a14="http://schemas.microsoft.com/office/drawing/2010/main"/>
              </a:ext>
            </a:extLst>
          </a:blip>
          <a:stretch>
            <a:fillRect/>
          </a:stretch>
        </p:blipFill>
        <p:spPr>
          <a:xfrm>
            <a:off x="5160918" y="2408904"/>
            <a:ext cx="1725958" cy="3735390"/>
          </a:xfrm>
          <a:prstGeom prst="rect">
            <a:avLst/>
          </a:prstGeom>
        </p:spPr>
      </p:pic>
      <p:pic>
        <p:nvPicPr>
          <p:cNvPr id="23" name="Picture 22" descr="A picture containing text, sign, image&#10;&#10;Description automatically generated">
            <a:extLst>
              <a:ext uri="{FF2B5EF4-FFF2-40B4-BE49-F238E27FC236}">
                <a16:creationId xmlns:a16="http://schemas.microsoft.com/office/drawing/2014/main" id="{91CEC62D-F2AF-331A-396C-9188FD8107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2526" y="2328864"/>
            <a:ext cx="2697781" cy="4077248"/>
          </a:xfrm>
          <a:prstGeom prst="rect">
            <a:avLst/>
          </a:prstGeom>
        </p:spPr>
      </p:pic>
      <p:sp>
        <p:nvSpPr>
          <p:cNvPr id="26" name="Rectangle 25">
            <a:extLst>
              <a:ext uri="{FF2B5EF4-FFF2-40B4-BE49-F238E27FC236}">
                <a16:creationId xmlns:a16="http://schemas.microsoft.com/office/drawing/2014/main" id="{19CEC878-250F-F72A-4937-AA024B951546}"/>
              </a:ext>
            </a:extLst>
          </p:cNvPr>
          <p:cNvSpPr/>
          <p:nvPr/>
        </p:nvSpPr>
        <p:spPr>
          <a:xfrm>
            <a:off x="1385767" y="6362678"/>
            <a:ext cx="731290"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b="1" dirty="0"/>
              <a:t>Status</a:t>
            </a:r>
          </a:p>
        </p:txBody>
      </p:sp>
      <p:sp>
        <p:nvSpPr>
          <p:cNvPr id="28" name="Rectangle 27">
            <a:extLst>
              <a:ext uri="{FF2B5EF4-FFF2-40B4-BE49-F238E27FC236}">
                <a16:creationId xmlns:a16="http://schemas.microsoft.com/office/drawing/2014/main" id="{89213D90-E74A-D67E-BFF4-4B6860016485}"/>
              </a:ext>
            </a:extLst>
          </p:cNvPr>
          <p:cNvSpPr/>
          <p:nvPr/>
        </p:nvSpPr>
        <p:spPr>
          <a:xfrm>
            <a:off x="3304992" y="6362678"/>
            <a:ext cx="1197764"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b="1" dirty="0"/>
              <a:t>Diagnostics</a:t>
            </a:r>
          </a:p>
        </p:txBody>
      </p:sp>
      <p:sp>
        <p:nvSpPr>
          <p:cNvPr id="29" name="Rectangle 28">
            <a:extLst>
              <a:ext uri="{FF2B5EF4-FFF2-40B4-BE49-F238E27FC236}">
                <a16:creationId xmlns:a16="http://schemas.microsoft.com/office/drawing/2014/main" id="{F8DEC5F0-D839-3A2D-CBC5-1C0287B5F4B1}"/>
              </a:ext>
            </a:extLst>
          </p:cNvPr>
          <p:cNvSpPr/>
          <p:nvPr/>
        </p:nvSpPr>
        <p:spPr>
          <a:xfrm>
            <a:off x="5671973" y="6362678"/>
            <a:ext cx="700833" cy="275460"/>
          </a:xfrm>
          <a:prstGeom prst="rect">
            <a:avLst/>
          </a:prstGeom>
        </p:spPr>
        <p:txBody>
          <a:bodyPr wrap="none">
            <a:spAutoFit/>
          </a:bodyPr>
          <a:lstStyle/>
          <a:p>
            <a:pPr defTabSz="1097280" eaLnBrk="0" fontAlgn="base" hangingPunct="0">
              <a:lnSpc>
                <a:spcPct val="85000"/>
              </a:lnSpc>
              <a:spcBef>
                <a:spcPct val="0"/>
              </a:spcBef>
              <a:spcAft>
                <a:spcPct val="0"/>
              </a:spcAft>
              <a:defRPr/>
            </a:pPr>
            <a:r>
              <a:rPr lang="en-US" sz="1400" b="1" dirty="0"/>
              <a:t>About</a:t>
            </a:r>
          </a:p>
        </p:txBody>
      </p:sp>
    </p:spTree>
    <p:extLst>
      <p:ext uri="{BB962C8B-B14F-4D97-AF65-F5344CB8AC3E}">
        <p14:creationId xmlns:p14="http://schemas.microsoft.com/office/powerpoint/2010/main" val="233114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DF48D1-809B-A91F-16CD-90449157CABF}"/>
              </a:ext>
            </a:extLst>
          </p:cNvPr>
          <p:cNvSpPr>
            <a:spLocks noGrp="1"/>
          </p:cNvSpPr>
          <p:nvPr>
            <p:ph type="sldNum" sz="quarter" idx="4"/>
          </p:nvPr>
        </p:nvSpPr>
        <p:spPr/>
        <p:txBody>
          <a:bodyPr/>
          <a:lstStyle/>
          <a:p>
            <a:fld id="{837543D7-8401-5C4E-B0A9-F48897C0C347}" type="slidenum">
              <a:rPr lang="en-US" smtClean="0"/>
              <a:pPr/>
              <a:t>19</a:t>
            </a:fld>
            <a:endParaRPr lang="en-US" dirty="0"/>
          </a:p>
        </p:txBody>
      </p:sp>
      <p:sp>
        <p:nvSpPr>
          <p:cNvPr id="24" name="Text Placeholder 23">
            <a:extLst>
              <a:ext uri="{FF2B5EF4-FFF2-40B4-BE49-F238E27FC236}">
                <a16:creationId xmlns:a16="http://schemas.microsoft.com/office/drawing/2014/main" id="{EE148887-590B-037B-39B0-8371F35B30AD}"/>
              </a:ext>
            </a:extLst>
          </p:cNvPr>
          <p:cNvSpPr>
            <a:spLocks noGrp="1"/>
          </p:cNvSpPr>
          <p:nvPr>
            <p:ph type="body" sz="quarter" idx="15"/>
          </p:nvPr>
        </p:nvSpPr>
        <p:spPr>
          <a:xfrm>
            <a:off x="762000" y="4663440"/>
            <a:ext cx="2849880" cy="2978192"/>
          </a:xfrm>
        </p:spPr>
        <p:txBody>
          <a:bodyPr/>
          <a:lstStyle/>
          <a:p>
            <a:r>
              <a:rPr lang="en-US" dirty="0"/>
              <a:t>The control can be powered up to read or update the control, but does not have to be.</a:t>
            </a:r>
          </a:p>
          <a:p>
            <a:r>
              <a:rPr lang="en-US" dirty="0"/>
              <a:t>If you know the configuration settings ahead of time, they can be uploaded into the 50M56X-843 before leaving </a:t>
            </a:r>
            <a:br>
              <a:rPr lang="en-US" dirty="0"/>
            </a:br>
            <a:r>
              <a:rPr lang="en-US" dirty="0"/>
              <a:t>the shop.</a:t>
            </a:r>
          </a:p>
          <a:p>
            <a:endParaRPr lang="en-US" dirty="0"/>
          </a:p>
          <a:p>
            <a:endParaRPr lang="en-US" dirty="0"/>
          </a:p>
        </p:txBody>
      </p:sp>
      <p:sp>
        <p:nvSpPr>
          <p:cNvPr id="25" name="Text Placeholder 24">
            <a:extLst>
              <a:ext uri="{FF2B5EF4-FFF2-40B4-BE49-F238E27FC236}">
                <a16:creationId xmlns:a16="http://schemas.microsoft.com/office/drawing/2014/main" id="{9B3A2758-6A97-0D12-44E2-44FA37918781}"/>
              </a:ext>
            </a:extLst>
          </p:cNvPr>
          <p:cNvSpPr>
            <a:spLocks noGrp="1"/>
          </p:cNvSpPr>
          <p:nvPr>
            <p:ph type="body" sz="quarter" idx="16"/>
          </p:nvPr>
        </p:nvSpPr>
        <p:spPr>
          <a:xfrm>
            <a:off x="7666735" y="4663440"/>
            <a:ext cx="2772665" cy="2978192"/>
          </a:xfrm>
        </p:spPr>
        <p:txBody>
          <a:bodyPr/>
          <a:lstStyle/>
          <a:p>
            <a:r>
              <a:rPr lang="en-US" dirty="0"/>
              <a:t>Making changes in the app does not require the mobile device being kept on the control.</a:t>
            </a:r>
          </a:p>
          <a:p>
            <a:r>
              <a:rPr lang="en-US" dirty="0"/>
              <a:t>Once the control is read, the device can be moved away and easily held to make configuration changes or read control information.</a:t>
            </a:r>
          </a:p>
          <a:p>
            <a:endParaRPr lang="en-US" dirty="0"/>
          </a:p>
        </p:txBody>
      </p:sp>
      <p:sp>
        <p:nvSpPr>
          <p:cNvPr id="26" name="Text Placeholder 25">
            <a:extLst>
              <a:ext uri="{FF2B5EF4-FFF2-40B4-BE49-F238E27FC236}">
                <a16:creationId xmlns:a16="http://schemas.microsoft.com/office/drawing/2014/main" id="{6BA3D6C0-8B12-E3BA-113F-5398EE39F4A7}"/>
              </a:ext>
            </a:extLst>
          </p:cNvPr>
          <p:cNvSpPr>
            <a:spLocks noGrp="1"/>
          </p:cNvSpPr>
          <p:nvPr>
            <p:ph type="body" sz="quarter" idx="17"/>
          </p:nvPr>
        </p:nvSpPr>
        <p:spPr>
          <a:xfrm>
            <a:off x="4214368" y="4663440"/>
            <a:ext cx="2849880" cy="2978192"/>
          </a:xfrm>
        </p:spPr>
        <p:txBody>
          <a:bodyPr/>
          <a:lstStyle/>
          <a:p>
            <a:r>
              <a:rPr lang="en-US" dirty="0"/>
              <a:t>No phone service or data connection is required when communicating.</a:t>
            </a:r>
          </a:p>
          <a:p>
            <a:r>
              <a:rPr lang="en-US" dirty="0"/>
              <a:t>To read, hold the mobile device on the NFC icon for a few seconds until a  confirmation check mark appears.</a:t>
            </a:r>
          </a:p>
          <a:p>
            <a:endParaRPr lang="en-US" dirty="0"/>
          </a:p>
          <a:p>
            <a:endParaRPr lang="en-US" dirty="0"/>
          </a:p>
        </p:txBody>
      </p:sp>
      <p:sp>
        <p:nvSpPr>
          <p:cNvPr id="30" name="Text Placeholder 29">
            <a:extLst>
              <a:ext uri="{FF2B5EF4-FFF2-40B4-BE49-F238E27FC236}">
                <a16:creationId xmlns:a16="http://schemas.microsoft.com/office/drawing/2014/main" id="{6681DDA3-05E1-B609-8E47-12F27C1B162B}"/>
              </a:ext>
            </a:extLst>
          </p:cNvPr>
          <p:cNvSpPr>
            <a:spLocks noGrp="1"/>
          </p:cNvSpPr>
          <p:nvPr>
            <p:ph type="body" sz="quarter" idx="22"/>
          </p:nvPr>
        </p:nvSpPr>
        <p:spPr>
          <a:xfrm>
            <a:off x="11119104" y="4663440"/>
            <a:ext cx="2761488" cy="2978192"/>
          </a:xfrm>
        </p:spPr>
        <p:txBody>
          <a:bodyPr/>
          <a:lstStyle/>
          <a:p>
            <a:r>
              <a:rPr lang="en-US" dirty="0"/>
              <a:t>After making changes in the White-Rodgers Connect app, users  then must tap the “Update Control” button and hold the device on the NFC icon for up to ±5 seconds while the data packets upload.</a:t>
            </a:r>
          </a:p>
          <a:p>
            <a:endParaRPr lang="en-US" dirty="0"/>
          </a:p>
          <a:p>
            <a:endParaRPr lang="en-US" dirty="0"/>
          </a:p>
        </p:txBody>
      </p:sp>
      <p:sp>
        <p:nvSpPr>
          <p:cNvPr id="22" name="Title 21">
            <a:extLst>
              <a:ext uri="{FF2B5EF4-FFF2-40B4-BE49-F238E27FC236}">
                <a16:creationId xmlns:a16="http://schemas.microsoft.com/office/drawing/2014/main" id="{7FCA0E07-D52B-C535-F18E-11FE392DCC24}"/>
              </a:ext>
            </a:extLst>
          </p:cNvPr>
          <p:cNvSpPr>
            <a:spLocks noGrp="1"/>
          </p:cNvSpPr>
          <p:nvPr>
            <p:ph type="title"/>
          </p:nvPr>
        </p:nvSpPr>
        <p:spPr/>
        <p:txBody>
          <a:bodyPr/>
          <a:lstStyle/>
          <a:p>
            <a:r>
              <a:rPr lang="en-US" dirty="0"/>
              <a:t>Understanding NFC App Configuration</a:t>
            </a:r>
          </a:p>
        </p:txBody>
      </p:sp>
      <p:sp>
        <p:nvSpPr>
          <p:cNvPr id="23" name="Text Placeholder 22">
            <a:extLst>
              <a:ext uri="{FF2B5EF4-FFF2-40B4-BE49-F238E27FC236}">
                <a16:creationId xmlns:a16="http://schemas.microsoft.com/office/drawing/2014/main" id="{C1DD6C95-8DD6-3230-C1A7-D7CD46B031F5}"/>
              </a:ext>
            </a:extLst>
          </p:cNvPr>
          <p:cNvSpPr>
            <a:spLocks noGrp="1"/>
          </p:cNvSpPr>
          <p:nvPr>
            <p:ph type="body" sz="quarter" idx="11"/>
          </p:nvPr>
        </p:nvSpPr>
        <p:spPr/>
        <p:txBody>
          <a:bodyPr/>
          <a:lstStyle/>
          <a:p>
            <a:endParaRPr lang="en-US"/>
          </a:p>
        </p:txBody>
      </p:sp>
      <p:sp>
        <p:nvSpPr>
          <p:cNvPr id="32" name="Text Placeholder 31">
            <a:extLst>
              <a:ext uri="{FF2B5EF4-FFF2-40B4-BE49-F238E27FC236}">
                <a16:creationId xmlns:a16="http://schemas.microsoft.com/office/drawing/2014/main" id="{04EF959B-7D03-1761-CF19-88FDCE682E21}"/>
              </a:ext>
            </a:extLst>
          </p:cNvPr>
          <p:cNvSpPr>
            <a:spLocks noGrp="1"/>
          </p:cNvSpPr>
          <p:nvPr>
            <p:ph type="body" sz="quarter" idx="24"/>
          </p:nvPr>
        </p:nvSpPr>
        <p:spPr/>
        <p:txBody>
          <a:bodyPr/>
          <a:lstStyle/>
          <a:p>
            <a:endParaRPr lang="en-US"/>
          </a:p>
        </p:txBody>
      </p:sp>
      <p:pic>
        <p:nvPicPr>
          <p:cNvPr id="33" name="Picture Placeholder 15">
            <a:extLst>
              <a:ext uri="{FF2B5EF4-FFF2-40B4-BE49-F238E27FC236}">
                <a16:creationId xmlns:a16="http://schemas.microsoft.com/office/drawing/2014/main" id="{AD5A1793-F828-454D-3805-3A2E5863AA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2000" y="2048256"/>
            <a:ext cx="2761488" cy="2366990"/>
          </a:xfrm>
          <a:prstGeom prst="rect">
            <a:avLst/>
          </a:prstGeom>
        </p:spPr>
      </p:pic>
      <p:pic>
        <p:nvPicPr>
          <p:cNvPr id="34" name="Picture Placeholder 16">
            <a:extLst>
              <a:ext uri="{FF2B5EF4-FFF2-40B4-BE49-F238E27FC236}">
                <a16:creationId xmlns:a16="http://schemas.microsoft.com/office/drawing/2014/main" id="{B7B06440-CE7F-5217-7E9F-F68635E8A77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4215384" y="2048256"/>
            <a:ext cx="2761488" cy="2366990"/>
          </a:xfrm>
          <a:prstGeom prst="rect">
            <a:avLst/>
          </a:prstGeom>
        </p:spPr>
      </p:pic>
      <p:pic>
        <p:nvPicPr>
          <p:cNvPr id="35" name="Picture Placeholder 17">
            <a:extLst>
              <a:ext uri="{FF2B5EF4-FFF2-40B4-BE49-F238E27FC236}">
                <a16:creationId xmlns:a16="http://schemas.microsoft.com/office/drawing/2014/main" id="{9720ED04-AB72-B83A-6855-E8C63CCA11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7662672" y="2048256"/>
            <a:ext cx="2761488" cy="2366990"/>
          </a:xfrm>
          <a:prstGeom prst="rect">
            <a:avLst/>
          </a:prstGeom>
        </p:spPr>
      </p:pic>
      <p:pic>
        <p:nvPicPr>
          <p:cNvPr id="36" name="Picture Placeholder 18">
            <a:extLst>
              <a:ext uri="{FF2B5EF4-FFF2-40B4-BE49-F238E27FC236}">
                <a16:creationId xmlns:a16="http://schemas.microsoft.com/office/drawing/2014/main" id="{AC9B745D-BEFB-7776-F0FC-28E8FD95E4A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11119104" y="2048256"/>
            <a:ext cx="2761488" cy="2366990"/>
          </a:xfrm>
          <a:prstGeom prst="rect">
            <a:avLst/>
          </a:prstGeom>
        </p:spPr>
      </p:pic>
      <p:pic>
        <p:nvPicPr>
          <p:cNvPr id="37" name="Picture 36" descr="A screenshot of a video game&#10;&#10;Description automatically generated">
            <a:extLst>
              <a:ext uri="{FF2B5EF4-FFF2-40B4-BE49-F238E27FC236}">
                <a16:creationId xmlns:a16="http://schemas.microsoft.com/office/drawing/2014/main" id="{B947F4E1-9865-9A76-54BE-4FFE97CE379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492240" y="3712464"/>
            <a:ext cx="640080" cy="894869"/>
          </a:xfrm>
          <a:prstGeom prst="roundRect">
            <a:avLst>
              <a:gd name="adj" fmla="val 6667"/>
            </a:avLst>
          </a:prstGeom>
        </p:spPr>
      </p:pic>
      <p:pic>
        <p:nvPicPr>
          <p:cNvPr id="38" name="Picture 37" descr="A screenshot of a video game&#10;&#10;Description automatically generated">
            <a:extLst>
              <a:ext uri="{FF2B5EF4-FFF2-40B4-BE49-F238E27FC236}">
                <a16:creationId xmlns:a16="http://schemas.microsoft.com/office/drawing/2014/main" id="{DB2770CE-7092-E610-2CC0-C7B4A0D35D9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395960" y="3712464"/>
            <a:ext cx="640080" cy="894869"/>
          </a:xfrm>
          <a:prstGeom prst="roundRect">
            <a:avLst>
              <a:gd name="adj" fmla="val 6667"/>
            </a:avLst>
          </a:prstGeom>
        </p:spPr>
      </p:pic>
    </p:spTree>
    <p:extLst>
      <p:ext uri="{BB962C8B-B14F-4D97-AF65-F5344CB8AC3E}">
        <p14:creationId xmlns:p14="http://schemas.microsoft.com/office/powerpoint/2010/main" val="1321576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138F3A-BAC2-D972-052F-A7BC5386E083}"/>
              </a:ext>
            </a:extLst>
          </p:cNvPr>
          <p:cNvSpPr>
            <a:spLocks noGrp="1"/>
          </p:cNvSpPr>
          <p:nvPr>
            <p:ph type="title"/>
          </p:nvPr>
        </p:nvSpPr>
        <p:spPr/>
        <p:txBody>
          <a:bodyPr/>
          <a:lstStyle/>
          <a:p>
            <a:r>
              <a:rPr lang="en-US" dirty="0"/>
              <a:t>Business and Product Overview</a:t>
            </a:r>
            <a:br>
              <a:rPr lang="en-US" dirty="0"/>
            </a:br>
            <a:br>
              <a:rPr lang="en-US" dirty="0"/>
            </a:br>
            <a:endParaRPr lang="en-US" dirty="0"/>
          </a:p>
        </p:txBody>
      </p:sp>
      <p:sp>
        <p:nvSpPr>
          <p:cNvPr id="9" name="Text Placeholder 2">
            <a:extLst>
              <a:ext uri="{FF2B5EF4-FFF2-40B4-BE49-F238E27FC236}">
                <a16:creationId xmlns:a16="http://schemas.microsoft.com/office/drawing/2014/main" id="{6CA743AE-C348-86CE-689E-99C23BF2D46A}"/>
              </a:ext>
            </a:extLst>
          </p:cNvPr>
          <p:cNvSpPr txBox="1">
            <a:spLocks/>
          </p:cNvSpPr>
          <p:nvPr/>
        </p:nvSpPr>
        <p:spPr>
          <a:xfrm>
            <a:off x="763218" y="4572000"/>
            <a:ext cx="6551981" cy="2246242"/>
          </a:xfrm>
          <a:prstGeom prst="rect">
            <a:avLst/>
          </a:prstGeom>
        </p:spPr>
        <p:txBody>
          <a:bodyPr lIns="0" tIns="0" rIns="0" bIns="0"/>
          <a:lstStyle>
            <a:lvl1pPr marL="0" indent="0" algn="l" defTabSz="1097192" rtl="0" eaLnBrk="1" latinLnBrk="0" hangingPunct="1">
              <a:lnSpc>
                <a:spcPct val="90000"/>
              </a:lnSpc>
              <a:spcBef>
                <a:spcPts val="12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822895" indent="-274298" algn="l" defTabSz="109719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490" indent="-274298" algn="l" defTabSz="109719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086"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683"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209489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063DA4-EC4A-CE60-11A0-DBA22DE5A116}"/>
              </a:ext>
            </a:extLst>
          </p:cNvPr>
          <p:cNvSpPr>
            <a:spLocks noGrp="1"/>
          </p:cNvSpPr>
          <p:nvPr>
            <p:ph type="body" sz="quarter" idx="15"/>
          </p:nvPr>
        </p:nvSpPr>
        <p:spPr>
          <a:xfrm>
            <a:off x="758952" y="2274373"/>
            <a:ext cx="3848102" cy="2978192"/>
          </a:xfrm>
        </p:spPr>
        <p:txBody>
          <a:bodyPr/>
          <a:lstStyle/>
          <a:p>
            <a:pPr lvl="1"/>
            <a:r>
              <a:rPr lang="en-US" dirty="0"/>
              <a:t>4 ½" self-tapping screws are supplied for multiple mounting options.</a:t>
            </a:r>
          </a:p>
          <a:p>
            <a:pPr lvl="1"/>
            <a:endParaRPr lang="en-US" dirty="0"/>
          </a:p>
          <a:p>
            <a:pPr lvl="1"/>
            <a:endParaRPr lang="en-US" dirty="0"/>
          </a:p>
        </p:txBody>
      </p:sp>
      <p:sp>
        <p:nvSpPr>
          <p:cNvPr id="17" name="Text Placeholder 16">
            <a:extLst>
              <a:ext uri="{FF2B5EF4-FFF2-40B4-BE49-F238E27FC236}">
                <a16:creationId xmlns:a16="http://schemas.microsoft.com/office/drawing/2014/main" id="{1F456BB7-9C80-3BC5-C218-7C5A10E7DEA1}"/>
              </a:ext>
            </a:extLst>
          </p:cNvPr>
          <p:cNvSpPr>
            <a:spLocks noGrp="1"/>
          </p:cNvSpPr>
          <p:nvPr>
            <p:ph type="body" sz="quarter" idx="16"/>
          </p:nvPr>
        </p:nvSpPr>
        <p:spPr>
          <a:xfrm>
            <a:off x="10020300" y="2274373"/>
            <a:ext cx="3848100" cy="2978192"/>
          </a:xfrm>
        </p:spPr>
        <p:txBody>
          <a:bodyPr/>
          <a:lstStyle/>
          <a:p>
            <a:pPr lvl="1"/>
            <a:r>
              <a:rPr lang="en-US" dirty="0"/>
              <a:t>Utilize existing slots by using slide-in tabs molded into the tray.</a:t>
            </a:r>
          </a:p>
        </p:txBody>
      </p:sp>
      <p:sp>
        <p:nvSpPr>
          <p:cNvPr id="18" name="Text Placeholder 17">
            <a:extLst>
              <a:ext uri="{FF2B5EF4-FFF2-40B4-BE49-F238E27FC236}">
                <a16:creationId xmlns:a16="http://schemas.microsoft.com/office/drawing/2014/main" id="{B833EAB5-BA29-BE1B-B801-33296D1B404E}"/>
              </a:ext>
            </a:extLst>
          </p:cNvPr>
          <p:cNvSpPr>
            <a:spLocks noGrp="1"/>
          </p:cNvSpPr>
          <p:nvPr>
            <p:ph type="body" sz="quarter" idx="17"/>
          </p:nvPr>
        </p:nvSpPr>
        <p:spPr>
          <a:xfrm>
            <a:off x="5372100" y="2274373"/>
            <a:ext cx="3878580" cy="2978192"/>
          </a:xfrm>
        </p:spPr>
        <p:txBody>
          <a:bodyPr/>
          <a:lstStyle/>
          <a:p>
            <a:pPr lvl="1"/>
            <a:r>
              <a:rPr lang="en-US" dirty="0"/>
              <a:t>White-Rodgers’ molded tray base provides space between the board and the unit mounting plate. Five standoffs are included for snap-in mounting.</a:t>
            </a:r>
          </a:p>
          <a:p>
            <a:pPr lvl="1"/>
            <a:endParaRPr lang="en-US" dirty="0"/>
          </a:p>
          <a:p>
            <a:pPr lvl="1"/>
            <a:endParaRPr lang="en-US" dirty="0"/>
          </a:p>
        </p:txBody>
      </p:sp>
      <p:sp>
        <p:nvSpPr>
          <p:cNvPr id="19" name="Text Placeholder 18">
            <a:extLst>
              <a:ext uri="{FF2B5EF4-FFF2-40B4-BE49-F238E27FC236}">
                <a16:creationId xmlns:a16="http://schemas.microsoft.com/office/drawing/2014/main" id="{347F953A-7B16-BFCB-D42B-472758706780}"/>
              </a:ext>
            </a:extLst>
          </p:cNvPr>
          <p:cNvSpPr>
            <a:spLocks noGrp="1"/>
          </p:cNvSpPr>
          <p:nvPr>
            <p:ph type="body" sz="quarter" idx="19"/>
          </p:nvPr>
        </p:nvSpPr>
        <p:spPr>
          <a:xfrm>
            <a:off x="758952" y="1771453"/>
            <a:ext cx="3843581" cy="365760"/>
          </a:xfrm>
        </p:spPr>
        <p:txBody>
          <a:bodyPr/>
          <a:lstStyle/>
          <a:p>
            <a:r>
              <a:rPr lang="en-US" b="1" dirty="0"/>
              <a:t>Seven Mounting Tabs</a:t>
            </a:r>
          </a:p>
        </p:txBody>
      </p:sp>
      <p:sp>
        <p:nvSpPr>
          <p:cNvPr id="20" name="Text Placeholder 19">
            <a:extLst>
              <a:ext uri="{FF2B5EF4-FFF2-40B4-BE49-F238E27FC236}">
                <a16:creationId xmlns:a16="http://schemas.microsoft.com/office/drawing/2014/main" id="{9FF050F1-D035-B21F-9290-8A1ACCD20657}"/>
              </a:ext>
            </a:extLst>
          </p:cNvPr>
          <p:cNvSpPr>
            <a:spLocks noGrp="1"/>
          </p:cNvSpPr>
          <p:nvPr>
            <p:ph type="body" sz="quarter" idx="20"/>
          </p:nvPr>
        </p:nvSpPr>
        <p:spPr>
          <a:xfrm>
            <a:off x="5372100" y="1771453"/>
            <a:ext cx="3881679" cy="365760"/>
          </a:xfrm>
        </p:spPr>
        <p:txBody>
          <a:bodyPr/>
          <a:lstStyle/>
          <a:p>
            <a:r>
              <a:rPr lang="en-US" b="1" dirty="0"/>
              <a:t>Five Standoff Holes</a:t>
            </a:r>
          </a:p>
        </p:txBody>
      </p:sp>
      <p:sp>
        <p:nvSpPr>
          <p:cNvPr id="21" name="Text Placeholder 20">
            <a:extLst>
              <a:ext uri="{FF2B5EF4-FFF2-40B4-BE49-F238E27FC236}">
                <a16:creationId xmlns:a16="http://schemas.microsoft.com/office/drawing/2014/main" id="{25493C35-1FE1-C690-74A5-9F129DBA2F7F}"/>
              </a:ext>
            </a:extLst>
          </p:cNvPr>
          <p:cNvSpPr>
            <a:spLocks noGrp="1"/>
          </p:cNvSpPr>
          <p:nvPr>
            <p:ph type="body" sz="quarter" idx="21"/>
          </p:nvPr>
        </p:nvSpPr>
        <p:spPr>
          <a:xfrm>
            <a:off x="10020300" y="1771453"/>
            <a:ext cx="3848100" cy="365760"/>
          </a:xfrm>
        </p:spPr>
        <p:txBody>
          <a:bodyPr/>
          <a:lstStyle/>
          <a:p>
            <a:r>
              <a:rPr lang="en-US" b="1" dirty="0"/>
              <a:t>Two-slot Slide-in Tabs</a:t>
            </a:r>
          </a:p>
        </p:txBody>
      </p:sp>
      <p:sp>
        <p:nvSpPr>
          <p:cNvPr id="2" name="Slide Number Placeholder 1">
            <a:extLst>
              <a:ext uri="{FF2B5EF4-FFF2-40B4-BE49-F238E27FC236}">
                <a16:creationId xmlns:a16="http://schemas.microsoft.com/office/drawing/2014/main" id="{BC08F483-4FD9-A163-C765-C7B3EA71F65B}"/>
              </a:ext>
            </a:extLst>
          </p:cNvPr>
          <p:cNvSpPr>
            <a:spLocks noGrp="1"/>
          </p:cNvSpPr>
          <p:nvPr>
            <p:ph type="sldNum" sz="quarter" idx="4"/>
          </p:nvPr>
        </p:nvSpPr>
        <p:spPr/>
        <p:txBody>
          <a:bodyPr/>
          <a:lstStyle/>
          <a:p>
            <a:fld id="{837543D7-8401-5C4E-B0A9-F48897C0C347}" type="slidenum">
              <a:rPr lang="en-US" smtClean="0"/>
              <a:pPr/>
              <a:t>20</a:t>
            </a:fld>
            <a:endParaRPr lang="en-US" dirty="0"/>
          </a:p>
        </p:txBody>
      </p:sp>
      <p:sp>
        <p:nvSpPr>
          <p:cNvPr id="14" name="Title 13">
            <a:extLst>
              <a:ext uri="{FF2B5EF4-FFF2-40B4-BE49-F238E27FC236}">
                <a16:creationId xmlns:a16="http://schemas.microsoft.com/office/drawing/2014/main" id="{9F361A2D-F47A-7A17-97B9-045738942A7D}"/>
              </a:ext>
            </a:extLst>
          </p:cNvPr>
          <p:cNvSpPr>
            <a:spLocks noGrp="1"/>
          </p:cNvSpPr>
          <p:nvPr>
            <p:ph type="title"/>
          </p:nvPr>
        </p:nvSpPr>
        <p:spPr/>
        <p:txBody>
          <a:bodyPr/>
          <a:lstStyle/>
          <a:p>
            <a:r>
              <a:rPr lang="en-US" dirty="0"/>
              <a:t>Three Easy-to-Install Mounting Options</a:t>
            </a:r>
          </a:p>
        </p:txBody>
      </p:sp>
      <p:sp>
        <p:nvSpPr>
          <p:cNvPr id="15" name="Text Placeholder 14">
            <a:extLst>
              <a:ext uri="{FF2B5EF4-FFF2-40B4-BE49-F238E27FC236}">
                <a16:creationId xmlns:a16="http://schemas.microsoft.com/office/drawing/2014/main" id="{F9F2602D-E868-7C9B-EFF9-303CD76EA195}"/>
              </a:ext>
            </a:extLst>
          </p:cNvPr>
          <p:cNvSpPr>
            <a:spLocks noGrp="1"/>
          </p:cNvSpPr>
          <p:nvPr>
            <p:ph type="body" sz="quarter" idx="11"/>
          </p:nvPr>
        </p:nvSpPr>
        <p:spPr/>
        <p:txBody>
          <a:bodyPr/>
          <a:lstStyle/>
          <a:p>
            <a:endParaRPr lang="en-US"/>
          </a:p>
        </p:txBody>
      </p:sp>
      <p:sp>
        <p:nvSpPr>
          <p:cNvPr id="22" name="Text Placeholder 21">
            <a:extLst>
              <a:ext uri="{FF2B5EF4-FFF2-40B4-BE49-F238E27FC236}">
                <a16:creationId xmlns:a16="http://schemas.microsoft.com/office/drawing/2014/main" id="{3F5935D7-9675-5D0C-FFE4-52A3F5BA865A}"/>
              </a:ext>
            </a:extLst>
          </p:cNvPr>
          <p:cNvSpPr>
            <a:spLocks noGrp="1"/>
          </p:cNvSpPr>
          <p:nvPr>
            <p:ph type="body" sz="quarter" idx="22"/>
          </p:nvPr>
        </p:nvSpPr>
        <p:spPr/>
        <p:txBody>
          <a:bodyPr/>
          <a:lstStyle/>
          <a:p>
            <a:endParaRPr lang="en-US"/>
          </a:p>
        </p:txBody>
      </p:sp>
      <p:pic>
        <p:nvPicPr>
          <p:cNvPr id="32" name="Picture 31">
            <a:extLst>
              <a:ext uri="{FF2B5EF4-FFF2-40B4-BE49-F238E27FC236}">
                <a16:creationId xmlns:a16="http://schemas.microsoft.com/office/drawing/2014/main" id="{03721C8E-2486-4A6F-DB92-735BA5EFCE2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201753" y="3847142"/>
            <a:ext cx="2930673" cy="3675887"/>
          </a:xfrm>
          <a:prstGeom prst="rect">
            <a:avLst/>
          </a:prstGeom>
        </p:spPr>
      </p:pic>
      <p:sp>
        <p:nvSpPr>
          <p:cNvPr id="33" name="Oval 32">
            <a:extLst>
              <a:ext uri="{FF2B5EF4-FFF2-40B4-BE49-F238E27FC236}">
                <a16:creationId xmlns:a16="http://schemas.microsoft.com/office/drawing/2014/main" id="{5E4F614C-A29B-96EA-5256-4D96465F8A92}"/>
              </a:ext>
            </a:extLst>
          </p:cNvPr>
          <p:cNvSpPr/>
          <p:nvPr/>
        </p:nvSpPr>
        <p:spPr bwMode="auto">
          <a:xfrm>
            <a:off x="3728603" y="4135262"/>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4" name="Oval 33">
            <a:extLst>
              <a:ext uri="{FF2B5EF4-FFF2-40B4-BE49-F238E27FC236}">
                <a16:creationId xmlns:a16="http://schemas.microsoft.com/office/drawing/2014/main" id="{5DC21805-8D95-73FB-AD09-36629381DDDA}"/>
              </a:ext>
            </a:extLst>
          </p:cNvPr>
          <p:cNvSpPr/>
          <p:nvPr/>
        </p:nvSpPr>
        <p:spPr bwMode="auto">
          <a:xfrm>
            <a:off x="3728603" y="5535798"/>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5" name="Oval 34">
            <a:extLst>
              <a:ext uri="{FF2B5EF4-FFF2-40B4-BE49-F238E27FC236}">
                <a16:creationId xmlns:a16="http://schemas.microsoft.com/office/drawing/2014/main" id="{EACC3258-8D94-00E2-BAA9-DAC1BC8A299D}"/>
              </a:ext>
            </a:extLst>
          </p:cNvPr>
          <p:cNvSpPr/>
          <p:nvPr/>
        </p:nvSpPr>
        <p:spPr bwMode="auto">
          <a:xfrm>
            <a:off x="3728603" y="6924760"/>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6" name="Oval 35">
            <a:extLst>
              <a:ext uri="{FF2B5EF4-FFF2-40B4-BE49-F238E27FC236}">
                <a16:creationId xmlns:a16="http://schemas.microsoft.com/office/drawing/2014/main" id="{39504204-E96C-AEF6-B1C3-2ABEB1CB172E}"/>
              </a:ext>
            </a:extLst>
          </p:cNvPr>
          <p:cNvSpPr/>
          <p:nvPr/>
        </p:nvSpPr>
        <p:spPr bwMode="auto">
          <a:xfrm>
            <a:off x="1865079" y="7179403"/>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7" name="Oval 36">
            <a:extLst>
              <a:ext uri="{FF2B5EF4-FFF2-40B4-BE49-F238E27FC236}">
                <a16:creationId xmlns:a16="http://schemas.microsoft.com/office/drawing/2014/main" id="{2A1B5F22-F9E8-6BE5-3132-43AE9A18C2A7}"/>
              </a:ext>
            </a:extLst>
          </p:cNvPr>
          <p:cNvSpPr/>
          <p:nvPr/>
        </p:nvSpPr>
        <p:spPr bwMode="auto">
          <a:xfrm>
            <a:off x="1124299" y="4563104"/>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8" name="Oval 37">
            <a:extLst>
              <a:ext uri="{FF2B5EF4-FFF2-40B4-BE49-F238E27FC236}">
                <a16:creationId xmlns:a16="http://schemas.microsoft.com/office/drawing/2014/main" id="{8F7D0054-E506-8E62-A9E8-2673771CAD01}"/>
              </a:ext>
            </a:extLst>
          </p:cNvPr>
          <p:cNvSpPr/>
          <p:nvPr/>
        </p:nvSpPr>
        <p:spPr bwMode="auto">
          <a:xfrm>
            <a:off x="1124299" y="6484922"/>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39" name="Oval 38">
            <a:extLst>
              <a:ext uri="{FF2B5EF4-FFF2-40B4-BE49-F238E27FC236}">
                <a16:creationId xmlns:a16="http://schemas.microsoft.com/office/drawing/2014/main" id="{E64D277A-C36F-17A7-7EBE-964DF3FC25D8}"/>
              </a:ext>
            </a:extLst>
          </p:cNvPr>
          <p:cNvSpPr/>
          <p:nvPr/>
        </p:nvSpPr>
        <p:spPr bwMode="auto">
          <a:xfrm>
            <a:off x="1865079" y="3836008"/>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grpSp>
        <p:nvGrpSpPr>
          <p:cNvPr id="40" name="Group 39">
            <a:extLst>
              <a:ext uri="{FF2B5EF4-FFF2-40B4-BE49-F238E27FC236}">
                <a16:creationId xmlns:a16="http://schemas.microsoft.com/office/drawing/2014/main" id="{5A6C8648-9EBD-525C-9437-00FEDF30B88B}"/>
              </a:ext>
            </a:extLst>
          </p:cNvPr>
          <p:cNvGrpSpPr/>
          <p:nvPr/>
        </p:nvGrpSpPr>
        <p:grpSpPr>
          <a:xfrm>
            <a:off x="5426019" y="3034559"/>
            <a:ext cx="3713518" cy="5572516"/>
            <a:chOff x="5331287" y="3004497"/>
            <a:chExt cx="3713518" cy="5572516"/>
          </a:xfrm>
        </p:grpSpPr>
        <p:pic>
          <p:nvPicPr>
            <p:cNvPr id="41" name="Picture 40" descr="A picture containing diagram&#10;&#10;Description automatically generated">
              <a:extLst>
                <a:ext uri="{FF2B5EF4-FFF2-40B4-BE49-F238E27FC236}">
                  <a16:creationId xmlns:a16="http://schemas.microsoft.com/office/drawing/2014/main" id="{924A91F4-B1CA-7AA4-0873-1252471187F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5331287" y="3004497"/>
              <a:ext cx="3713518" cy="5572516"/>
            </a:xfrm>
            <a:prstGeom prst="rect">
              <a:avLst/>
            </a:prstGeom>
          </p:spPr>
        </p:pic>
        <p:sp>
          <p:nvSpPr>
            <p:cNvPr id="42" name="Oval 41">
              <a:extLst>
                <a:ext uri="{FF2B5EF4-FFF2-40B4-BE49-F238E27FC236}">
                  <a16:creationId xmlns:a16="http://schemas.microsoft.com/office/drawing/2014/main" id="{FE4D5983-6D44-06F9-78FD-77CE0366D524}"/>
                </a:ext>
              </a:extLst>
            </p:cNvPr>
            <p:cNvSpPr/>
            <p:nvPr/>
          </p:nvSpPr>
          <p:spPr bwMode="auto">
            <a:xfrm>
              <a:off x="6078812" y="434219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43" name="Oval 42">
              <a:extLst>
                <a:ext uri="{FF2B5EF4-FFF2-40B4-BE49-F238E27FC236}">
                  <a16:creationId xmlns:a16="http://schemas.microsoft.com/office/drawing/2014/main" id="{37F8CE51-8803-E8F5-3C53-1CA8B46E4B5F}"/>
                </a:ext>
              </a:extLst>
            </p:cNvPr>
            <p:cNvSpPr/>
            <p:nvPr/>
          </p:nvSpPr>
          <p:spPr bwMode="auto">
            <a:xfrm>
              <a:off x="7731342" y="4342199"/>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44" name="Oval 43">
              <a:extLst>
                <a:ext uri="{FF2B5EF4-FFF2-40B4-BE49-F238E27FC236}">
                  <a16:creationId xmlns:a16="http://schemas.microsoft.com/office/drawing/2014/main" id="{7502D9FC-A2CD-380C-BDCA-50A1E1B00D45}"/>
                </a:ext>
              </a:extLst>
            </p:cNvPr>
            <p:cNvSpPr/>
            <p:nvPr/>
          </p:nvSpPr>
          <p:spPr bwMode="auto">
            <a:xfrm>
              <a:off x="6078812" y="667777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45" name="Oval 44">
              <a:extLst>
                <a:ext uri="{FF2B5EF4-FFF2-40B4-BE49-F238E27FC236}">
                  <a16:creationId xmlns:a16="http://schemas.microsoft.com/office/drawing/2014/main" id="{3E4D433B-1C97-CD95-E05D-C7C2820B8DC3}"/>
                </a:ext>
              </a:extLst>
            </p:cNvPr>
            <p:cNvSpPr/>
            <p:nvPr/>
          </p:nvSpPr>
          <p:spPr bwMode="auto">
            <a:xfrm>
              <a:off x="7731342" y="667777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sp>
          <p:nvSpPr>
            <p:cNvPr id="46" name="Oval 45">
              <a:extLst>
                <a:ext uri="{FF2B5EF4-FFF2-40B4-BE49-F238E27FC236}">
                  <a16:creationId xmlns:a16="http://schemas.microsoft.com/office/drawing/2014/main" id="{F241C2B9-DC5A-8752-8282-2AA3D6774BFB}"/>
                </a:ext>
              </a:extLst>
            </p:cNvPr>
            <p:cNvSpPr/>
            <p:nvPr/>
          </p:nvSpPr>
          <p:spPr bwMode="auto">
            <a:xfrm>
              <a:off x="6728808" y="5377785"/>
              <a:ext cx="449712" cy="427842"/>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Noto Sans" panose="020B0502040504020204" pitchFamily="34" charset="0"/>
              </a:endParaRPr>
            </a:p>
          </p:txBody>
        </p:sp>
      </p:grpSp>
      <p:pic>
        <p:nvPicPr>
          <p:cNvPr id="47" name="Picture 46">
            <a:extLst>
              <a:ext uri="{FF2B5EF4-FFF2-40B4-BE49-F238E27FC236}">
                <a16:creationId xmlns:a16="http://schemas.microsoft.com/office/drawing/2014/main" id="{889F27B5-A355-0991-7EEF-5DEE444094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0137178" y="3983445"/>
            <a:ext cx="3666851" cy="2867091"/>
          </a:xfrm>
          <a:prstGeom prst="rect">
            <a:avLst/>
          </a:prstGeom>
        </p:spPr>
      </p:pic>
    </p:spTree>
    <p:extLst>
      <p:ext uri="{BB962C8B-B14F-4D97-AF65-F5344CB8AC3E}">
        <p14:creationId xmlns:p14="http://schemas.microsoft.com/office/powerpoint/2010/main" val="417049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aphical user interface, qr code&#10;&#10;Description automatically generated">
            <a:extLst>
              <a:ext uri="{FF2B5EF4-FFF2-40B4-BE49-F238E27FC236}">
                <a16:creationId xmlns:a16="http://schemas.microsoft.com/office/drawing/2014/main" id="{CB66FB7F-A3FF-C6F7-DB34-971D03447E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535496" y="2530154"/>
            <a:ext cx="2335444" cy="2349862"/>
          </a:xfrm>
          <a:prstGeom prst="ellipse">
            <a:avLst/>
          </a:prstGeom>
        </p:spPr>
      </p:pic>
      <p:sp>
        <p:nvSpPr>
          <p:cNvPr id="15" name="Content Placeholder 14">
            <a:extLst>
              <a:ext uri="{FF2B5EF4-FFF2-40B4-BE49-F238E27FC236}">
                <a16:creationId xmlns:a16="http://schemas.microsoft.com/office/drawing/2014/main" id="{27DF0984-1DC1-2E28-7486-F83BB1AE2E6C}"/>
              </a:ext>
            </a:extLst>
          </p:cNvPr>
          <p:cNvSpPr>
            <a:spLocks noGrp="1"/>
          </p:cNvSpPr>
          <p:nvPr>
            <p:ph sz="quarter" idx="20"/>
          </p:nvPr>
        </p:nvSpPr>
        <p:spPr/>
        <p:txBody>
          <a:bodyPr/>
          <a:lstStyle/>
          <a:p>
            <a:pPr lvl="2"/>
            <a:r>
              <a:rPr lang="en-US" dirty="0"/>
              <a:t>Two 50M56X-843 controls can be connected to operate simultaneously.</a:t>
            </a:r>
          </a:p>
          <a:p>
            <a:pPr lvl="2"/>
            <a:r>
              <a:rPr lang="en-US" dirty="0"/>
              <a:t>Twinning requires a connection of the twin terminal on both boards using an 18ga wire.</a:t>
            </a:r>
          </a:p>
          <a:p>
            <a:pPr lvl="2"/>
            <a:r>
              <a:rPr lang="en-US" dirty="0"/>
              <a:t>The board with the thermostat connection will fully function, including the LED indicator and DIP switch settings. The twinned board will operate simultaneously as determined by the wired board unless “W” or “Y” are powered to it.  </a:t>
            </a:r>
          </a:p>
          <a:p>
            <a:pPr lvl="2"/>
            <a:endParaRPr lang="en-US" dirty="0"/>
          </a:p>
          <a:p>
            <a:pPr lvl="2"/>
            <a:endParaRPr lang="en-US" dirty="0"/>
          </a:p>
        </p:txBody>
      </p:sp>
      <p:sp>
        <p:nvSpPr>
          <p:cNvPr id="8" name="Slide Number Placeholder 7">
            <a:extLst>
              <a:ext uri="{FF2B5EF4-FFF2-40B4-BE49-F238E27FC236}">
                <a16:creationId xmlns:a16="http://schemas.microsoft.com/office/drawing/2014/main" id="{B82C3DBF-E430-8A2A-A440-866215563F0B}"/>
              </a:ext>
            </a:extLst>
          </p:cNvPr>
          <p:cNvSpPr>
            <a:spLocks noGrp="1"/>
          </p:cNvSpPr>
          <p:nvPr>
            <p:ph type="sldNum" sz="quarter" idx="4"/>
          </p:nvPr>
        </p:nvSpPr>
        <p:spPr/>
        <p:txBody>
          <a:bodyPr/>
          <a:lstStyle/>
          <a:p>
            <a:fld id="{837543D7-8401-5C4E-B0A9-F48897C0C347}" type="slidenum">
              <a:rPr lang="en-US" smtClean="0"/>
              <a:pPr/>
              <a:t>21</a:t>
            </a:fld>
            <a:endParaRPr lang="en-US" dirty="0"/>
          </a:p>
        </p:txBody>
      </p:sp>
      <p:sp>
        <p:nvSpPr>
          <p:cNvPr id="12" name="Title 11">
            <a:extLst>
              <a:ext uri="{FF2B5EF4-FFF2-40B4-BE49-F238E27FC236}">
                <a16:creationId xmlns:a16="http://schemas.microsoft.com/office/drawing/2014/main" id="{CD933B33-F8F7-EFE2-7B80-498A8A7B31E3}"/>
              </a:ext>
            </a:extLst>
          </p:cNvPr>
          <p:cNvSpPr>
            <a:spLocks noGrp="1"/>
          </p:cNvSpPr>
          <p:nvPr>
            <p:ph type="title"/>
          </p:nvPr>
        </p:nvSpPr>
        <p:spPr/>
        <p:txBody>
          <a:bodyPr/>
          <a:lstStyle/>
          <a:p>
            <a:r>
              <a:rPr lang="en-US" dirty="0"/>
              <a:t>Twinning Feature</a:t>
            </a:r>
          </a:p>
        </p:txBody>
      </p:sp>
      <p:sp>
        <p:nvSpPr>
          <p:cNvPr id="13" name="Text Placeholder 12">
            <a:extLst>
              <a:ext uri="{FF2B5EF4-FFF2-40B4-BE49-F238E27FC236}">
                <a16:creationId xmlns:a16="http://schemas.microsoft.com/office/drawing/2014/main" id="{D71DFF0D-70CD-E394-73D0-43FFD7E698B7}"/>
              </a:ext>
            </a:extLst>
          </p:cNvPr>
          <p:cNvSpPr>
            <a:spLocks noGrp="1"/>
          </p:cNvSpPr>
          <p:nvPr>
            <p:ph type="body" sz="quarter" idx="11"/>
          </p:nvPr>
        </p:nvSpPr>
        <p:spPr/>
        <p:txBody>
          <a:bodyPr/>
          <a:lstStyle/>
          <a:p>
            <a:endParaRPr lang="en-US"/>
          </a:p>
        </p:txBody>
      </p:sp>
      <p:sp>
        <p:nvSpPr>
          <p:cNvPr id="14" name="Text Placeholder 13">
            <a:extLst>
              <a:ext uri="{FF2B5EF4-FFF2-40B4-BE49-F238E27FC236}">
                <a16:creationId xmlns:a16="http://schemas.microsoft.com/office/drawing/2014/main" id="{6F498C79-2B0A-97CD-9F27-AD069AE65B35}"/>
              </a:ext>
            </a:extLst>
          </p:cNvPr>
          <p:cNvSpPr>
            <a:spLocks noGrp="1"/>
          </p:cNvSpPr>
          <p:nvPr>
            <p:ph type="body" sz="quarter" idx="17"/>
          </p:nvPr>
        </p:nvSpPr>
        <p:spPr/>
        <p:txBody>
          <a:bodyPr/>
          <a:lstStyle/>
          <a:p>
            <a:endParaRPr lang="en-US"/>
          </a:p>
        </p:txBody>
      </p:sp>
      <p:pic>
        <p:nvPicPr>
          <p:cNvPr id="17" name="Picture 16">
            <a:extLst>
              <a:ext uri="{FF2B5EF4-FFF2-40B4-BE49-F238E27FC236}">
                <a16:creationId xmlns:a16="http://schemas.microsoft.com/office/drawing/2014/main" id="{0571B6CE-FE7E-8613-3C17-1D0B37229AF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658100" y="1922821"/>
            <a:ext cx="4155948" cy="5266496"/>
          </a:xfrm>
          <a:prstGeom prst="rect">
            <a:avLst/>
          </a:prstGeom>
        </p:spPr>
      </p:pic>
      <p:cxnSp>
        <p:nvCxnSpPr>
          <p:cNvPr id="19" name="Straight Connector 18">
            <a:extLst>
              <a:ext uri="{FF2B5EF4-FFF2-40B4-BE49-F238E27FC236}">
                <a16:creationId xmlns:a16="http://schemas.microsoft.com/office/drawing/2014/main" id="{728A11DA-3090-E3BB-125F-138016B42A75}"/>
              </a:ext>
            </a:extLst>
          </p:cNvPr>
          <p:cNvCxnSpPr>
            <a:cxnSpLocks noChangeAspect="1"/>
          </p:cNvCxnSpPr>
          <p:nvPr/>
        </p:nvCxnSpPr>
        <p:spPr bwMode="auto">
          <a:xfrm flipH="1">
            <a:off x="10945851" y="3230441"/>
            <a:ext cx="664475" cy="1325628"/>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155BE13F-D6FD-D705-43F7-54F59FE3C8FD}"/>
              </a:ext>
            </a:extLst>
          </p:cNvPr>
          <p:cNvCxnSpPr>
            <a:cxnSpLocks noChangeAspect="1"/>
            <a:stCxn id="22" idx="4"/>
          </p:cNvCxnSpPr>
          <p:nvPr/>
        </p:nvCxnSpPr>
        <p:spPr bwMode="auto">
          <a:xfrm flipH="1">
            <a:off x="11514638" y="4864958"/>
            <a:ext cx="1167722" cy="24158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94B4C24A-ADCB-4219-F1D2-3567AA36158A}"/>
              </a:ext>
            </a:extLst>
          </p:cNvPr>
          <p:cNvSpPr>
            <a:spLocks noChangeAspect="1"/>
          </p:cNvSpPr>
          <p:nvPr/>
        </p:nvSpPr>
        <p:spPr bwMode="auto">
          <a:xfrm>
            <a:off x="10850163" y="4442063"/>
            <a:ext cx="778481" cy="778481"/>
          </a:xfrm>
          <a:prstGeom prst="ellipse">
            <a:avLst/>
          </a:prstGeom>
          <a:noFill/>
          <a:ln w="28575">
            <a:solidFill>
              <a:schemeClr val="accent4"/>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Arial"/>
            </a:endParaRPr>
          </a:p>
        </p:txBody>
      </p:sp>
      <p:sp>
        <p:nvSpPr>
          <p:cNvPr id="22" name="Oval 21">
            <a:extLst>
              <a:ext uri="{FF2B5EF4-FFF2-40B4-BE49-F238E27FC236}">
                <a16:creationId xmlns:a16="http://schemas.microsoft.com/office/drawing/2014/main" id="{A702F453-7312-00BD-7EDE-8812DF2735D9}"/>
              </a:ext>
            </a:extLst>
          </p:cNvPr>
          <p:cNvSpPr>
            <a:spLocks noChangeAspect="1"/>
          </p:cNvSpPr>
          <p:nvPr/>
        </p:nvSpPr>
        <p:spPr bwMode="auto">
          <a:xfrm>
            <a:off x="11514638" y="2529514"/>
            <a:ext cx="2335444" cy="2335444"/>
          </a:xfrm>
          <a:prstGeom prst="ellipse">
            <a:avLst/>
          </a:prstGeom>
          <a:noFill/>
          <a:ln w="28575">
            <a:solidFill>
              <a:schemeClr val="accent4"/>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Arial"/>
            </a:endParaRPr>
          </a:p>
        </p:txBody>
      </p:sp>
    </p:spTree>
    <p:extLst>
      <p:ext uri="{BB962C8B-B14F-4D97-AF65-F5344CB8AC3E}">
        <p14:creationId xmlns:p14="http://schemas.microsoft.com/office/powerpoint/2010/main" val="2372712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3200ED5-7608-0F04-CD79-F7D2B7009BAF}"/>
              </a:ext>
            </a:extLst>
          </p:cNvPr>
          <p:cNvSpPr>
            <a:spLocks noGrp="1"/>
          </p:cNvSpPr>
          <p:nvPr>
            <p:ph sz="quarter" idx="20"/>
          </p:nvPr>
        </p:nvSpPr>
        <p:spPr>
          <a:xfrm>
            <a:off x="758952" y="2328863"/>
            <a:ext cx="6208776" cy="5033837"/>
          </a:xfrm>
        </p:spPr>
        <p:txBody>
          <a:bodyPr/>
          <a:lstStyle/>
          <a:p>
            <a:pPr lvl="2"/>
            <a:r>
              <a:rPr lang="en-US" dirty="0"/>
              <a:t>After the system is powered on, the display will read ON when in standby mode. To enter setup, press the “Option” button.</a:t>
            </a:r>
          </a:p>
          <a:p>
            <a:pPr lvl="2"/>
            <a:r>
              <a:rPr lang="en-US" dirty="0"/>
              <a:t>Refer to the installation instructions on page 2 </a:t>
            </a:r>
            <a:br>
              <a:rPr lang="en-US" dirty="0"/>
            </a:br>
            <a:r>
              <a:rPr lang="en-US" dirty="0"/>
              <a:t>for details on how to navigate the "Option" and "Select" buttons.</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1"/>
            <a:r>
              <a:rPr lang="en-US" b="1" dirty="0"/>
              <a:t>Match blower timer settings to the old control being replaced.</a:t>
            </a:r>
          </a:p>
        </p:txBody>
      </p:sp>
      <p:sp>
        <p:nvSpPr>
          <p:cNvPr id="10" name="Text Placeholder 9">
            <a:extLst>
              <a:ext uri="{FF2B5EF4-FFF2-40B4-BE49-F238E27FC236}">
                <a16:creationId xmlns:a16="http://schemas.microsoft.com/office/drawing/2014/main" id="{0DCBE5A3-4682-1841-BD3D-3A4792B2DBFA}"/>
              </a:ext>
            </a:extLst>
          </p:cNvPr>
          <p:cNvSpPr>
            <a:spLocks noGrp="1"/>
          </p:cNvSpPr>
          <p:nvPr>
            <p:ph type="body" sz="quarter" idx="19"/>
          </p:nvPr>
        </p:nvSpPr>
        <p:spPr/>
        <p:txBody>
          <a:bodyPr/>
          <a:lstStyle/>
          <a:p>
            <a:r>
              <a:rPr lang="en-US" b="1" dirty="0"/>
              <a:t>Configure Using the Option &amp; Select Buttons</a:t>
            </a:r>
          </a:p>
        </p:txBody>
      </p:sp>
      <p:sp>
        <p:nvSpPr>
          <p:cNvPr id="4" name="Slide Number Placeholder 3">
            <a:extLst>
              <a:ext uri="{FF2B5EF4-FFF2-40B4-BE49-F238E27FC236}">
                <a16:creationId xmlns:a16="http://schemas.microsoft.com/office/drawing/2014/main" id="{034CD76A-1C32-E5DE-0C80-697981414247}"/>
              </a:ext>
            </a:extLst>
          </p:cNvPr>
          <p:cNvSpPr>
            <a:spLocks noGrp="1"/>
          </p:cNvSpPr>
          <p:nvPr>
            <p:ph type="sldNum" sz="quarter" idx="4"/>
          </p:nvPr>
        </p:nvSpPr>
        <p:spPr/>
        <p:txBody>
          <a:bodyPr/>
          <a:lstStyle/>
          <a:p>
            <a:fld id="{837543D7-8401-5C4E-B0A9-F48897C0C347}" type="slidenum">
              <a:rPr lang="en-US" smtClean="0"/>
              <a:pPr/>
              <a:t>22</a:t>
            </a:fld>
            <a:endParaRPr lang="en-US" dirty="0"/>
          </a:p>
        </p:txBody>
      </p:sp>
      <p:sp>
        <p:nvSpPr>
          <p:cNvPr id="5" name="Title 4">
            <a:extLst>
              <a:ext uri="{FF2B5EF4-FFF2-40B4-BE49-F238E27FC236}">
                <a16:creationId xmlns:a16="http://schemas.microsoft.com/office/drawing/2014/main" id="{9260E6B7-6532-F779-A933-9E65D7CD56C5}"/>
              </a:ext>
            </a:extLst>
          </p:cNvPr>
          <p:cNvSpPr>
            <a:spLocks noGrp="1"/>
          </p:cNvSpPr>
          <p:nvPr>
            <p:ph type="title"/>
          </p:nvPr>
        </p:nvSpPr>
        <p:spPr/>
        <p:txBody>
          <a:bodyPr/>
          <a:lstStyle/>
          <a:p>
            <a:r>
              <a:rPr lang="en-US" dirty="0"/>
              <a:t>Easy On-board Setup Configuration</a:t>
            </a:r>
          </a:p>
        </p:txBody>
      </p:sp>
      <p:sp>
        <p:nvSpPr>
          <p:cNvPr id="8" name="Text Placeholder 7">
            <a:extLst>
              <a:ext uri="{FF2B5EF4-FFF2-40B4-BE49-F238E27FC236}">
                <a16:creationId xmlns:a16="http://schemas.microsoft.com/office/drawing/2014/main" id="{6F88DCD8-97C5-BB7D-8A0F-C7684158C05C}"/>
              </a:ext>
            </a:extLst>
          </p:cNvPr>
          <p:cNvSpPr>
            <a:spLocks noGrp="1"/>
          </p:cNvSpPr>
          <p:nvPr>
            <p:ph type="body" sz="quarter" idx="11"/>
          </p:nvPr>
        </p:nvSpPr>
        <p:spPr/>
        <p:txBody>
          <a:bodyPr/>
          <a:lstStyle/>
          <a:p>
            <a:endParaRPr lang="en-US"/>
          </a:p>
        </p:txBody>
      </p:sp>
      <p:pic>
        <p:nvPicPr>
          <p:cNvPr id="15" name="Picture 14">
            <a:extLst>
              <a:ext uri="{FF2B5EF4-FFF2-40B4-BE49-F238E27FC236}">
                <a16:creationId xmlns:a16="http://schemas.microsoft.com/office/drawing/2014/main" id="{F5B3280E-F754-D3EE-E49F-64716A36642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14610" y="4480559"/>
            <a:ext cx="5404104" cy="1965960"/>
          </a:xfrm>
          <a:prstGeom prst="rect">
            <a:avLst/>
          </a:prstGeom>
        </p:spPr>
      </p:pic>
      <p:pic>
        <p:nvPicPr>
          <p:cNvPr id="16" name="Picture 15">
            <a:extLst>
              <a:ext uri="{FF2B5EF4-FFF2-40B4-BE49-F238E27FC236}">
                <a16:creationId xmlns:a16="http://schemas.microsoft.com/office/drawing/2014/main" id="{C8451320-BC68-73CB-35A8-093025A2EC1E}"/>
              </a:ext>
            </a:extLst>
          </p:cNvPr>
          <p:cNvPicPr>
            <a:picLocks noChangeAspect="1"/>
          </p:cNvPicPr>
          <p:nvPr/>
        </p:nvPicPr>
        <p:blipFill>
          <a:blip r:embed="rId3"/>
          <a:stretch>
            <a:fillRect/>
          </a:stretch>
        </p:blipFill>
        <p:spPr>
          <a:xfrm>
            <a:off x="7562088" y="1371600"/>
            <a:ext cx="5105400" cy="4991100"/>
          </a:xfrm>
          <a:prstGeom prst="rect">
            <a:avLst/>
          </a:prstGeom>
        </p:spPr>
      </p:pic>
      <p:pic>
        <p:nvPicPr>
          <p:cNvPr id="17" name="Picture 16">
            <a:extLst>
              <a:ext uri="{FF2B5EF4-FFF2-40B4-BE49-F238E27FC236}">
                <a16:creationId xmlns:a16="http://schemas.microsoft.com/office/drawing/2014/main" id="{DB18B602-B918-25E0-9C23-4CF9452E0703}"/>
              </a:ext>
            </a:extLst>
          </p:cNvPr>
          <p:cNvPicPr>
            <a:picLocks noChangeAspect="1"/>
          </p:cNvPicPr>
          <p:nvPr/>
        </p:nvPicPr>
        <p:blipFill>
          <a:blip r:embed="rId4"/>
          <a:stretch>
            <a:fillRect/>
          </a:stretch>
        </p:blipFill>
        <p:spPr>
          <a:xfrm>
            <a:off x="7616952" y="6400800"/>
            <a:ext cx="4082368" cy="1417320"/>
          </a:xfrm>
          <a:prstGeom prst="rect">
            <a:avLst/>
          </a:prstGeom>
        </p:spPr>
      </p:pic>
    </p:spTree>
    <p:extLst>
      <p:ext uri="{BB962C8B-B14F-4D97-AF65-F5344CB8AC3E}">
        <p14:creationId xmlns:p14="http://schemas.microsoft.com/office/powerpoint/2010/main" val="281311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B2BE3E9-7868-B280-4072-A04BFE46E5EB}"/>
              </a:ext>
            </a:extLst>
          </p:cNvPr>
          <p:cNvPicPr>
            <a:picLocks noChangeAspect="1"/>
          </p:cNvPicPr>
          <p:nvPr/>
        </p:nvPicPr>
        <p:blipFill>
          <a:blip r:embed="rId2"/>
          <a:srcRect/>
          <a:stretch/>
        </p:blipFill>
        <p:spPr>
          <a:xfrm>
            <a:off x="1786155" y="4814188"/>
            <a:ext cx="1780787" cy="2403769"/>
          </a:xfrm>
          <a:prstGeom prst="rect">
            <a:avLst/>
          </a:prstGeom>
        </p:spPr>
      </p:pic>
      <p:sp>
        <p:nvSpPr>
          <p:cNvPr id="13" name="Text Placeholder 12">
            <a:extLst>
              <a:ext uri="{FF2B5EF4-FFF2-40B4-BE49-F238E27FC236}">
                <a16:creationId xmlns:a16="http://schemas.microsoft.com/office/drawing/2014/main" id="{A85E73CF-1B99-515B-0711-0B6DBF0BDAFF}"/>
              </a:ext>
            </a:extLst>
          </p:cNvPr>
          <p:cNvSpPr>
            <a:spLocks noGrp="1"/>
          </p:cNvSpPr>
          <p:nvPr>
            <p:ph type="body" sz="quarter" idx="15"/>
          </p:nvPr>
        </p:nvSpPr>
        <p:spPr>
          <a:xfrm>
            <a:off x="758952" y="2465683"/>
            <a:ext cx="3878580" cy="2978192"/>
          </a:xfrm>
        </p:spPr>
        <p:txBody>
          <a:bodyPr/>
          <a:lstStyle/>
          <a:p>
            <a:pPr lvl="1"/>
            <a:r>
              <a:rPr lang="en-US" dirty="0"/>
              <a:t>80V ignition systems that must be upgraded to 120V by replacing the OEM ignitor with the included </a:t>
            </a:r>
            <a:r>
              <a:rPr lang="en-US" dirty="0" err="1"/>
              <a:t>HotRodTM</a:t>
            </a:r>
            <a:r>
              <a:rPr lang="en-US" dirty="0"/>
              <a:t> ignitor. See the installation instructions on page 5 or verify with WR Mobile for cross-reference numbers that apply.</a:t>
            </a:r>
          </a:p>
        </p:txBody>
      </p:sp>
      <p:sp>
        <p:nvSpPr>
          <p:cNvPr id="14" name="Text Placeholder 13">
            <a:extLst>
              <a:ext uri="{FF2B5EF4-FFF2-40B4-BE49-F238E27FC236}">
                <a16:creationId xmlns:a16="http://schemas.microsoft.com/office/drawing/2014/main" id="{DF95D0CE-DA80-B6D2-E5C1-61E021E24639}"/>
              </a:ext>
            </a:extLst>
          </p:cNvPr>
          <p:cNvSpPr>
            <a:spLocks noGrp="1"/>
          </p:cNvSpPr>
          <p:nvPr>
            <p:ph type="body" sz="quarter" idx="16"/>
          </p:nvPr>
        </p:nvSpPr>
        <p:spPr>
          <a:xfrm>
            <a:off x="10020300" y="2465683"/>
            <a:ext cx="3848100" cy="2978192"/>
          </a:xfrm>
        </p:spPr>
        <p:txBody>
          <a:bodyPr/>
          <a:lstStyle/>
          <a:p>
            <a:pPr lvl="1"/>
            <a:r>
              <a:rPr lang="en-US" dirty="0"/>
              <a:t>When replacing a failed </a:t>
            </a:r>
            <a:r>
              <a:rPr lang="en-US" dirty="0" err="1"/>
              <a:t>Resideo</a:t>
            </a:r>
            <a:r>
              <a:rPr lang="en-US" dirty="0"/>
              <a:t>/Honeywell H9200U1000, ICM ICM2812-KIT &amp; ICM-2812, or White-Rodgers 50M56U-843 &amp; 50X57-843, identify and remove any wiring adapter harness between OEM furnace wiring and the failed universal control prior to installing a 50M56X-843.</a:t>
            </a:r>
          </a:p>
        </p:txBody>
      </p:sp>
      <p:sp>
        <p:nvSpPr>
          <p:cNvPr id="15" name="Text Placeholder 14">
            <a:extLst>
              <a:ext uri="{FF2B5EF4-FFF2-40B4-BE49-F238E27FC236}">
                <a16:creationId xmlns:a16="http://schemas.microsoft.com/office/drawing/2014/main" id="{14FA0FA3-87C9-32E4-E0BA-D87EB0C259F5}"/>
              </a:ext>
            </a:extLst>
          </p:cNvPr>
          <p:cNvSpPr>
            <a:spLocks noGrp="1"/>
          </p:cNvSpPr>
          <p:nvPr>
            <p:ph type="body" sz="quarter" idx="17"/>
          </p:nvPr>
        </p:nvSpPr>
        <p:spPr>
          <a:xfrm>
            <a:off x="5372100" y="2465683"/>
            <a:ext cx="3878580" cy="2978192"/>
          </a:xfrm>
        </p:spPr>
        <p:txBody>
          <a:bodyPr/>
          <a:lstStyle/>
          <a:p>
            <a:pPr lvl="1"/>
            <a:r>
              <a:rPr lang="en-US" dirty="0"/>
              <a:t>With the 50M56X-843 able to replace both PSC &amp; </a:t>
            </a:r>
            <a:r>
              <a:rPr lang="en-US" dirty="0" err="1"/>
              <a:t>ECMx</a:t>
            </a:r>
            <a:r>
              <a:rPr lang="en-US" dirty="0"/>
              <a:t> blowers, configuration must be set to the type of motor as well as the quantity of speeds.</a:t>
            </a:r>
          </a:p>
          <a:p>
            <a:pPr lvl="1"/>
            <a:r>
              <a:rPr lang="en-US" dirty="0"/>
              <a:t>The Configuration Menu setting #6 (</a:t>
            </a:r>
            <a:r>
              <a:rPr lang="en-US" dirty="0" err="1"/>
              <a:t>bLr</a:t>
            </a:r>
            <a:r>
              <a:rPr lang="en-US" dirty="0"/>
              <a:t>) must be set to match the equipment's blower.</a:t>
            </a:r>
          </a:p>
          <a:p>
            <a:pPr lvl="1"/>
            <a:endParaRPr lang="en-US" dirty="0"/>
          </a:p>
        </p:txBody>
      </p:sp>
      <p:sp>
        <p:nvSpPr>
          <p:cNvPr id="16" name="Text Placeholder 15">
            <a:extLst>
              <a:ext uri="{FF2B5EF4-FFF2-40B4-BE49-F238E27FC236}">
                <a16:creationId xmlns:a16="http://schemas.microsoft.com/office/drawing/2014/main" id="{BCF146F1-3F2F-86A4-BDDC-3E4032A8D7F3}"/>
              </a:ext>
            </a:extLst>
          </p:cNvPr>
          <p:cNvSpPr>
            <a:spLocks noGrp="1"/>
          </p:cNvSpPr>
          <p:nvPr>
            <p:ph type="body" sz="quarter" idx="19"/>
          </p:nvPr>
        </p:nvSpPr>
        <p:spPr>
          <a:xfrm>
            <a:off x="758952" y="2020824"/>
            <a:ext cx="3843581" cy="365760"/>
          </a:xfrm>
        </p:spPr>
        <p:txBody>
          <a:bodyPr/>
          <a:lstStyle/>
          <a:p>
            <a:r>
              <a:rPr lang="en-US" b="1" dirty="0"/>
              <a:t>80V Ignitor Controls</a:t>
            </a:r>
          </a:p>
        </p:txBody>
      </p:sp>
      <p:sp>
        <p:nvSpPr>
          <p:cNvPr id="17" name="Text Placeholder 16">
            <a:extLst>
              <a:ext uri="{FF2B5EF4-FFF2-40B4-BE49-F238E27FC236}">
                <a16:creationId xmlns:a16="http://schemas.microsoft.com/office/drawing/2014/main" id="{84BC6B9E-82F9-5563-96FC-9E85AD98BF2C}"/>
              </a:ext>
            </a:extLst>
          </p:cNvPr>
          <p:cNvSpPr>
            <a:spLocks noGrp="1"/>
          </p:cNvSpPr>
          <p:nvPr>
            <p:ph type="body" sz="quarter" idx="20"/>
          </p:nvPr>
        </p:nvSpPr>
        <p:spPr>
          <a:xfrm>
            <a:off x="5372100" y="2020824"/>
            <a:ext cx="3881679" cy="365760"/>
          </a:xfrm>
        </p:spPr>
        <p:txBody>
          <a:bodyPr/>
          <a:lstStyle/>
          <a:p>
            <a:r>
              <a:rPr lang="en-US" b="1" dirty="0"/>
              <a:t>Blower Type Selection</a:t>
            </a:r>
          </a:p>
        </p:txBody>
      </p:sp>
      <p:sp>
        <p:nvSpPr>
          <p:cNvPr id="18" name="Text Placeholder 17">
            <a:extLst>
              <a:ext uri="{FF2B5EF4-FFF2-40B4-BE49-F238E27FC236}">
                <a16:creationId xmlns:a16="http://schemas.microsoft.com/office/drawing/2014/main" id="{BE3ABF3E-6A78-72A6-72FE-B4002D1C6B7E}"/>
              </a:ext>
            </a:extLst>
          </p:cNvPr>
          <p:cNvSpPr>
            <a:spLocks noGrp="1"/>
          </p:cNvSpPr>
          <p:nvPr>
            <p:ph type="body" sz="quarter" idx="21"/>
          </p:nvPr>
        </p:nvSpPr>
        <p:spPr>
          <a:xfrm>
            <a:off x="10020300" y="2020824"/>
            <a:ext cx="3848100" cy="365760"/>
          </a:xfrm>
        </p:spPr>
        <p:txBody>
          <a:bodyPr/>
          <a:lstStyle/>
          <a:p>
            <a:r>
              <a:rPr lang="en-US" b="1" dirty="0"/>
              <a:t>Replacing Existing Universal Controls</a:t>
            </a:r>
          </a:p>
        </p:txBody>
      </p:sp>
      <p:sp>
        <p:nvSpPr>
          <p:cNvPr id="6" name="Slide Number Placeholder 5">
            <a:extLst>
              <a:ext uri="{FF2B5EF4-FFF2-40B4-BE49-F238E27FC236}">
                <a16:creationId xmlns:a16="http://schemas.microsoft.com/office/drawing/2014/main" id="{8F5EA2ED-3A90-3862-51B7-CAAEA920E29A}"/>
              </a:ext>
            </a:extLst>
          </p:cNvPr>
          <p:cNvSpPr>
            <a:spLocks noGrp="1"/>
          </p:cNvSpPr>
          <p:nvPr>
            <p:ph type="sldNum" sz="quarter" idx="4"/>
          </p:nvPr>
        </p:nvSpPr>
        <p:spPr/>
        <p:txBody>
          <a:bodyPr/>
          <a:lstStyle/>
          <a:p>
            <a:fld id="{837543D7-8401-5C4E-B0A9-F48897C0C347}" type="slidenum">
              <a:rPr lang="en-US" smtClean="0"/>
              <a:pPr/>
              <a:t>23</a:t>
            </a:fld>
            <a:endParaRPr lang="en-US" dirty="0"/>
          </a:p>
        </p:txBody>
      </p:sp>
      <p:sp>
        <p:nvSpPr>
          <p:cNvPr id="11" name="Title 10">
            <a:extLst>
              <a:ext uri="{FF2B5EF4-FFF2-40B4-BE49-F238E27FC236}">
                <a16:creationId xmlns:a16="http://schemas.microsoft.com/office/drawing/2014/main" id="{478BBBD3-7C7F-A67E-C49B-94AA34B64725}"/>
              </a:ext>
            </a:extLst>
          </p:cNvPr>
          <p:cNvSpPr>
            <a:spLocks noGrp="1"/>
          </p:cNvSpPr>
          <p:nvPr>
            <p:ph type="title"/>
          </p:nvPr>
        </p:nvSpPr>
        <p:spPr/>
        <p:txBody>
          <a:bodyPr/>
          <a:lstStyle/>
          <a:p>
            <a:r>
              <a:rPr lang="en-US" dirty="0"/>
              <a:t>Universal Applications</a:t>
            </a:r>
          </a:p>
        </p:txBody>
      </p:sp>
      <p:sp>
        <p:nvSpPr>
          <p:cNvPr id="12" name="Text Placeholder 11">
            <a:extLst>
              <a:ext uri="{FF2B5EF4-FFF2-40B4-BE49-F238E27FC236}">
                <a16:creationId xmlns:a16="http://schemas.microsoft.com/office/drawing/2014/main" id="{1F7098BA-07D6-BA35-7AD2-AEE7E616F6D0}"/>
              </a:ext>
            </a:extLst>
          </p:cNvPr>
          <p:cNvSpPr>
            <a:spLocks noGrp="1"/>
          </p:cNvSpPr>
          <p:nvPr>
            <p:ph type="body" sz="quarter" idx="11"/>
          </p:nvPr>
        </p:nvSpPr>
        <p:spPr/>
        <p:txBody>
          <a:bodyPr/>
          <a:lstStyle/>
          <a:p>
            <a:endParaRPr lang="en-US"/>
          </a:p>
        </p:txBody>
      </p:sp>
      <p:pic>
        <p:nvPicPr>
          <p:cNvPr id="22" name="Picture 21">
            <a:extLst>
              <a:ext uri="{FF2B5EF4-FFF2-40B4-BE49-F238E27FC236}">
                <a16:creationId xmlns:a16="http://schemas.microsoft.com/office/drawing/2014/main" id="{A03D240C-FFE6-4391-2613-D69DF58A6A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988" y="5843017"/>
            <a:ext cx="1864765" cy="1741724"/>
          </a:xfrm>
          <a:prstGeom prst="rect">
            <a:avLst/>
          </a:prstGeom>
        </p:spPr>
      </p:pic>
      <p:grpSp>
        <p:nvGrpSpPr>
          <p:cNvPr id="23" name="Group 22">
            <a:extLst>
              <a:ext uri="{FF2B5EF4-FFF2-40B4-BE49-F238E27FC236}">
                <a16:creationId xmlns:a16="http://schemas.microsoft.com/office/drawing/2014/main" id="{7545C4C4-7282-498B-26E4-6FBCD9839723}"/>
              </a:ext>
            </a:extLst>
          </p:cNvPr>
          <p:cNvGrpSpPr>
            <a:grpSpLocks noChangeAspect="1"/>
          </p:cNvGrpSpPr>
          <p:nvPr/>
        </p:nvGrpSpPr>
        <p:grpSpPr>
          <a:xfrm>
            <a:off x="5339426" y="5672564"/>
            <a:ext cx="3968496" cy="1346473"/>
            <a:chOff x="5226448" y="4939629"/>
            <a:chExt cx="4046470" cy="1372929"/>
          </a:xfrm>
        </p:grpSpPr>
        <p:pic>
          <p:nvPicPr>
            <p:cNvPr id="24" name="Picture 23">
              <a:extLst>
                <a:ext uri="{FF2B5EF4-FFF2-40B4-BE49-F238E27FC236}">
                  <a16:creationId xmlns:a16="http://schemas.microsoft.com/office/drawing/2014/main" id="{EA43F339-72F4-F7BC-BC34-FC187F4F6AD1}"/>
                </a:ext>
              </a:extLst>
            </p:cNvPr>
            <p:cNvPicPr>
              <a:picLocks noChangeAspect="1"/>
            </p:cNvPicPr>
            <p:nvPr/>
          </p:nvPicPr>
          <p:blipFill>
            <a:blip r:embed="rId4"/>
            <a:stretch>
              <a:fillRect/>
            </a:stretch>
          </p:blipFill>
          <p:spPr>
            <a:xfrm>
              <a:off x="5226448" y="4939629"/>
              <a:ext cx="4046470" cy="640079"/>
            </a:xfrm>
            <a:prstGeom prst="rect">
              <a:avLst/>
            </a:prstGeom>
          </p:spPr>
        </p:pic>
        <p:pic>
          <p:nvPicPr>
            <p:cNvPr id="25" name="Picture 24">
              <a:extLst>
                <a:ext uri="{FF2B5EF4-FFF2-40B4-BE49-F238E27FC236}">
                  <a16:creationId xmlns:a16="http://schemas.microsoft.com/office/drawing/2014/main" id="{7CD1354F-DB29-A48F-18EC-472FA4F50EBB}"/>
                </a:ext>
              </a:extLst>
            </p:cNvPr>
            <p:cNvPicPr>
              <a:picLocks noChangeAspect="1"/>
            </p:cNvPicPr>
            <p:nvPr/>
          </p:nvPicPr>
          <p:blipFill>
            <a:blip r:embed="rId5"/>
            <a:stretch>
              <a:fillRect/>
            </a:stretch>
          </p:blipFill>
          <p:spPr>
            <a:xfrm>
              <a:off x="5249558" y="5754127"/>
              <a:ext cx="4023360" cy="558431"/>
            </a:xfrm>
            <a:prstGeom prst="rect">
              <a:avLst/>
            </a:prstGeom>
          </p:spPr>
        </p:pic>
      </p:grpSp>
      <p:pic>
        <p:nvPicPr>
          <p:cNvPr id="26" name="Picture 25" descr="A group of toothbrushes&#10;&#10;Description automatically generated with medium confidence">
            <a:extLst>
              <a:ext uri="{FF2B5EF4-FFF2-40B4-BE49-F238E27FC236}">
                <a16:creationId xmlns:a16="http://schemas.microsoft.com/office/drawing/2014/main" id="{7208EC51-7012-A985-6912-01DA8F6DD7F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59890" y="4660680"/>
            <a:ext cx="3568920" cy="3568920"/>
          </a:xfrm>
          <a:prstGeom prst="rect">
            <a:avLst/>
          </a:prstGeom>
        </p:spPr>
      </p:pic>
    </p:spTree>
    <p:extLst>
      <p:ext uri="{BB962C8B-B14F-4D97-AF65-F5344CB8AC3E}">
        <p14:creationId xmlns:p14="http://schemas.microsoft.com/office/powerpoint/2010/main" val="324956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B63A9D5-3DA8-15E2-0124-A39FF969330D}"/>
              </a:ext>
            </a:extLst>
          </p:cNvPr>
          <p:cNvSpPr>
            <a:spLocks noGrp="1"/>
          </p:cNvSpPr>
          <p:nvPr>
            <p:ph type="sldNum" sz="quarter" idx="4"/>
          </p:nvPr>
        </p:nvSpPr>
        <p:spPr/>
        <p:txBody>
          <a:bodyPr/>
          <a:lstStyle/>
          <a:p>
            <a:fld id="{837543D7-8401-5C4E-B0A9-F48897C0C347}" type="slidenum">
              <a:rPr lang="en-US" smtClean="0"/>
              <a:pPr/>
              <a:t>24</a:t>
            </a:fld>
            <a:endParaRPr lang="en-US" dirty="0"/>
          </a:p>
        </p:txBody>
      </p:sp>
      <p:sp>
        <p:nvSpPr>
          <p:cNvPr id="17" name="Text Placeholder 16">
            <a:extLst>
              <a:ext uri="{FF2B5EF4-FFF2-40B4-BE49-F238E27FC236}">
                <a16:creationId xmlns:a16="http://schemas.microsoft.com/office/drawing/2014/main" id="{9F018CF4-E31D-1F71-A82E-C0853BF09DF1}"/>
              </a:ext>
            </a:extLst>
          </p:cNvPr>
          <p:cNvSpPr>
            <a:spLocks noGrp="1"/>
          </p:cNvSpPr>
          <p:nvPr>
            <p:ph type="body" sz="quarter" idx="19"/>
          </p:nvPr>
        </p:nvSpPr>
        <p:spPr>
          <a:xfrm>
            <a:off x="762000" y="1624772"/>
            <a:ext cx="2781300" cy="756894"/>
          </a:xfrm>
        </p:spPr>
        <p:txBody>
          <a:bodyPr/>
          <a:lstStyle/>
          <a:p>
            <a:r>
              <a:rPr lang="en-US" b="1" dirty="0"/>
              <a:t>Goodman Hybrid </a:t>
            </a:r>
            <a:br>
              <a:rPr lang="en-US" b="1" dirty="0"/>
            </a:br>
            <a:r>
              <a:rPr lang="en-US" b="1" dirty="0"/>
              <a:t>2-Stage</a:t>
            </a:r>
          </a:p>
        </p:txBody>
      </p:sp>
      <p:sp>
        <p:nvSpPr>
          <p:cNvPr id="18" name="Text Placeholder 17">
            <a:extLst>
              <a:ext uri="{FF2B5EF4-FFF2-40B4-BE49-F238E27FC236}">
                <a16:creationId xmlns:a16="http://schemas.microsoft.com/office/drawing/2014/main" id="{8BA8F482-B70D-7331-F87A-7872D5F77C00}"/>
              </a:ext>
            </a:extLst>
          </p:cNvPr>
          <p:cNvSpPr>
            <a:spLocks noGrp="1"/>
          </p:cNvSpPr>
          <p:nvPr>
            <p:ph type="body" sz="quarter" idx="20"/>
          </p:nvPr>
        </p:nvSpPr>
        <p:spPr>
          <a:xfrm>
            <a:off x="4214368" y="1624772"/>
            <a:ext cx="2761488" cy="756894"/>
          </a:xfrm>
        </p:spPr>
        <p:txBody>
          <a:bodyPr/>
          <a:lstStyle/>
          <a:p>
            <a:r>
              <a:rPr lang="en-US" b="1" dirty="0"/>
              <a:t>OEM Wiring Connectors</a:t>
            </a:r>
          </a:p>
        </p:txBody>
      </p:sp>
      <p:sp>
        <p:nvSpPr>
          <p:cNvPr id="19" name="Text Placeholder 18">
            <a:extLst>
              <a:ext uri="{FF2B5EF4-FFF2-40B4-BE49-F238E27FC236}">
                <a16:creationId xmlns:a16="http://schemas.microsoft.com/office/drawing/2014/main" id="{2E8F750A-58FC-0F1D-C27A-FA8BD469C235}"/>
              </a:ext>
            </a:extLst>
          </p:cNvPr>
          <p:cNvSpPr>
            <a:spLocks noGrp="1"/>
          </p:cNvSpPr>
          <p:nvPr>
            <p:ph type="body" sz="quarter" idx="21"/>
          </p:nvPr>
        </p:nvSpPr>
        <p:spPr>
          <a:xfrm>
            <a:off x="7666736" y="1624772"/>
            <a:ext cx="2761488" cy="756894"/>
          </a:xfrm>
        </p:spPr>
        <p:txBody>
          <a:bodyPr/>
          <a:lstStyle/>
          <a:p>
            <a:r>
              <a:rPr lang="en-US" b="1" dirty="0"/>
              <a:t>Roll-Out </a:t>
            </a:r>
            <a:br>
              <a:rPr lang="en-US" b="1" dirty="0"/>
            </a:br>
            <a:r>
              <a:rPr lang="en-US" b="1" dirty="0"/>
              <a:t>Configuration</a:t>
            </a:r>
          </a:p>
        </p:txBody>
      </p:sp>
      <p:sp>
        <p:nvSpPr>
          <p:cNvPr id="21" name="Text Placeholder 20">
            <a:extLst>
              <a:ext uri="{FF2B5EF4-FFF2-40B4-BE49-F238E27FC236}">
                <a16:creationId xmlns:a16="http://schemas.microsoft.com/office/drawing/2014/main" id="{0C45869A-A894-4F50-E6E1-4C3FBEDAAF00}"/>
              </a:ext>
            </a:extLst>
          </p:cNvPr>
          <p:cNvSpPr>
            <a:spLocks noGrp="1"/>
          </p:cNvSpPr>
          <p:nvPr>
            <p:ph type="body" sz="quarter" idx="23"/>
          </p:nvPr>
        </p:nvSpPr>
        <p:spPr>
          <a:xfrm>
            <a:off x="11119104" y="1624772"/>
            <a:ext cx="2761488" cy="756894"/>
          </a:xfrm>
        </p:spPr>
        <p:txBody>
          <a:bodyPr/>
          <a:lstStyle/>
          <a:p>
            <a:r>
              <a:rPr lang="en-US" b="1" dirty="0"/>
              <a:t>Flame </a:t>
            </a:r>
            <a:br>
              <a:rPr lang="en-US" b="1" dirty="0"/>
            </a:br>
            <a:r>
              <a:rPr lang="en-US" b="1" dirty="0"/>
              <a:t>Sensor Kit</a:t>
            </a:r>
          </a:p>
        </p:txBody>
      </p:sp>
      <p:sp>
        <p:nvSpPr>
          <p:cNvPr id="14" name="Text Placeholder 13">
            <a:extLst>
              <a:ext uri="{FF2B5EF4-FFF2-40B4-BE49-F238E27FC236}">
                <a16:creationId xmlns:a16="http://schemas.microsoft.com/office/drawing/2014/main" id="{E29660B6-89DB-F5BB-76F0-50F63B069F1F}"/>
              </a:ext>
            </a:extLst>
          </p:cNvPr>
          <p:cNvSpPr>
            <a:spLocks noGrp="1"/>
          </p:cNvSpPr>
          <p:nvPr>
            <p:ph type="body" sz="quarter" idx="15"/>
          </p:nvPr>
        </p:nvSpPr>
        <p:spPr>
          <a:xfrm>
            <a:off x="762000" y="2468880"/>
            <a:ext cx="2761488" cy="2978192"/>
          </a:xfrm>
        </p:spPr>
        <p:txBody>
          <a:bodyPr/>
          <a:lstStyle/>
          <a:p>
            <a:r>
              <a:rPr lang="en-US" dirty="0"/>
              <a:t>A unique system known as the “Goodman Hybrid” system is a furnace with a two-stage gas valve paired with a single-speed inducer motor and a single stage blower.</a:t>
            </a:r>
          </a:p>
          <a:p>
            <a:r>
              <a:rPr lang="en-US" dirty="0"/>
              <a:t>50M56X-843 is able to operate these unique applications with the following cross-reference controls:</a:t>
            </a:r>
          </a:p>
          <a:p>
            <a:endParaRPr lang="en-US" dirty="0"/>
          </a:p>
          <a:p>
            <a:endParaRPr lang="en-US" dirty="0"/>
          </a:p>
        </p:txBody>
      </p:sp>
      <p:sp>
        <p:nvSpPr>
          <p:cNvPr id="15" name="Text Placeholder 14">
            <a:extLst>
              <a:ext uri="{FF2B5EF4-FFF2-40B4-BE49-F238E27FC236}">
                <a16:creationId xmlns:a16="http://schemas.microsoft.com/office/drawing/2014/main" id="{8D02FBD7-9FF9-0669-FF5E-E1E33FC13B6E}"/>
              </a:ext>
            </a:extLst>
          </p:cNvPr>
          <p:cNvSpPr>
            <a:spLocks noGrp="1"/>
          </p:cNvSpPr>
          <p:nvPr>
            <p:ph type="body" sz="quarter" idx="16"/>
          </p:nvPr>
        </p:nvSpPr>
        <p:spPr>
          <a:xfrm>
            <a:off x="7666735" y="2468880"/>
            <a:ext cx="2835801" cy="2978192"/>
          </a:xfrm>
        </p:spPr>
        <p:txBody>
          <a:bodyPr/>
          <a:lstStyle/>
          <a:p>
            <a:r>
              <a:rPr lang="en-US" dirty="0"/>
              <a:t>Certain Trane, American Standard, and York (including York P3UR/PCLU) furnaces </a:t>
            </a:r>
            <a:br>
              <a:rPr lang="en-US" dirty="0"/>
            </a:br>
            <a:r>
              <a:rPr lang="en-US" dirty="0"/>
              <a:t>do not have an individually monitored rollout switch in </a:t>
            </a:r>
            <a:br>
              <a:rPr lang="en-US" dirty="0"/>
            </a:br>
            <a:r>
              <a:rPr lang="en-US" dirty="0"/>
              <a:t>their main harness wiring configuration.</a:t>
            </a:r>
          </a:p>
          <a:p>
            <a:r>
              <a:rPr lang="en-US" b="1" dirty="0"/>
              <a:t>No shunt or jumper is now required. </a:t>
            </a:r>
          </a:p>
          <a:p>
            <a:r>
              <a:rPr lang="en-US" dirty="0"/>
              <a:t>The Configuration Menu setting #21 (</a:t>
            </a:r>
            <a:r>
              <a:rPr lang="en-US" dirty="0" err="1"/>
              <a:t>rOb</a:t>
            </a:r>
            <a:r>
              <a:rPr lang="en-US" dirty="0"/>
              <a:t>) to (</a:t>
            </a:r>
            <a:r>
              <a:rPr lang="en-US" dirty="0" err="1"/>
              <a:t>yES</a:t>
            </a:r>
            <a:r>
              <a:rPr lang="en-US" dirty="0"/>
              <a:t>) will digitally bypass the rollout input.</a:t>
            </a:r>
          </a:p>
          <a:p>
            <a:endParaRPr lang="en-US" dirty="0"/>
          </a:p>
          <a:p>
            <a:endParaRPr lang="en-US" dirty="0"/>
          </a:p>
        </p:txBody>
      </p:sp>
      <p:sp>
        <p:nvSpPr>
          <p:cNvPr id="16" name="Text Placeholder 15">
            <a:extLst>
              <a:ext uri="{FF2B5EF4-FFF2-40B4-BE49-F238E27FC236}">
                <a16:creationId xmlns:a16="http://schemas.microsoft.com/office/drawing/2014/main" id="{6FB13E89-A9F4-3CE1-A159-C7F2C79B247A}"/>
              </a:ext>
            </a:extLst>
          </p:cNvPr>
          <p:cNvSpPr>
            <a:spLocks noGrp="1"/>
          </p:cNvSpPr>
          <p:nvPr>
            <p:ph type="body" sz="quarter" idx="17"/>
          </p:nvPr>
        </p:nvSpPr>
        <p:spPr>
          <a:xfrm>
            <a:off x="4214368" y="2468880"/>
            <a:ext cx="2761488" cy="2978192"/>
          </a:xfrm>
        </p:spPr>
        <p:txBody>
          <a:bodyPr/>
          <a:lstStyle/>
          <a:p>
            <a:r>
              <a:rPr lang="en-US" dirty="0"/>
              <a:t>Some OEM furnaces, for example Trane and American Standard have a plastic connector housing that groups together line and neutral spade terminals.</a:t>
            </a:r>
          </a:p>
          <a:p>
            <a:r>
              <a:rPr lang="en-US" dirty="0"/>
              <a:t>When found, remove the block and install the supplied quick-connect spade terminals.</a:t>
            </a:r>
          </a:p>
          <a:p>
            <a:endParaRPr lang="en-US" dirty="0"/>
          </a:p>
          <a:p>
            <a:endParaRPr lang="en-US" dirty="0"/>
          </a:p>
        </p:txBody>
      </p:sp>
      <p:sp>
        <p:nvSpPr>
          <p:cNvPr id="20" name="Text Placeholder 19">
            <a:extLst>
              <a:ext uri="{FF2B5EF4-FFF2-40B4-BE49-F238E27FC236}">
                <a16:creationId xmlns:a16="http://schemas.microsoft.com/office/drawing/2014/main" id="{D434CBE7-280A-95AE-5B4D-2224BBCAA048}"/>
              </a:ext>
            </a:extLst>
          </p:cNvPr>
          <p:cNvSpPr>
            <a:spLocks noGrp="1"/>
          </p:cNvSpPr>
          <p:nvPr>
            <p:ph type="body" sz="quarter" idx="22"/>
          </p:nvPr>
        </p:nvSpPr>
        <p:spPr>
          <a:xfrm>
            <a:off x="11119104" y="2468880"/>
            <a:ext cx="2761488" cy="2978192"/>
          </a:xfrm>
        </p:spPr>
        <p:txBody>
          <a:bodyPr/>
          <a:lstStyle/>
          <a:p>
            <a:r>
              <a:rPr lang="en-US" dirty="0"/>
              <a:t>If the 1994 or earlier Rheem/Ruud control being replaced has two green lights (no amber light) and a date code of 3294 or earlier, a Flame Sensor Kit, RHEEM part number 62-24044-71, required (not available through White-Rodgers).</a:t>
            </a:r>
          </a:p>
          <a:p>
            <a:endParaRPr lang="en-US" dirty="0"/>
          </a:p>
          <a:p>
            <a:endParaRPr lang="en-US" dirty="0"/>
          </a:p>
        </p:txBody>
      </p:sp>
      <p:sp>
        <p:nvSpPr>
          <p:cNvPr id="12" name="Title 11">
            <a:extLst>
              <a:ext uri="{FF2B5EF4-FFF2-40B4-BE49-F238E27FC236}">
                <a16:creationId xmlns:a16="http://schemas.microsoft.com/office/drawing/2014/main" id="{C902FF21-0537-8C1B-6DC6-A8AB195254F2}"/>
              </a:ext>
            </a:extLst>
          </p:cNvPr>
          <p:cNvSpPr>
            <a:spLocks noGrp="1"/>
          </p:cNvSpPr>
          <p:nvPr>
            <p:ph type="title"/>
          </p:nvPr>
        </p:nvSpPr>
        <p:spPr/>
        <p:txBody>
          <a:bodyPr/>
          <a:lstStyle/>
          <a:p>
            <a:r>
              <a:rPr lang="en-US" dirty="0"/>
              <a:t>Special Case Applications</a:t>
            </a:r>
          </a:p>
        </p:txBody>
      </p:sp>
      <p:sp>
        <p:nvSpPr>
          <p:cNvPr id="13" name="Text Placeholder 12">
            <a:extLst>
              <a:ext uri="{FF2B5EF4-FFF2-40B4-BE49-F238E27FC236}">
                <a16:creationId xmlns:a16="http://schemas.microsoft.com/office/drawing/2014/main" id="{68CCBFD6-4266-EB07-077F-09B0DD98280B}"/>
              </a:ext>
            </a:extLst>
          </p:cNvPr>
          <p:cNvSpPr>
            <a:spLocks noGrp="1"/>
          </p:cNvSpPr>
          <p:nvPr>
            <p:ph type="body" sz="quarter" idx="11"/>
          </p:nvPr>
        </p:nvSpPr>
        <p:spPr/>
        <p:txBody>
          <a:bodyPr/>
          <a:lstStyle/>
          <a:p>
            <a:endParaRPr lang="en-US"/>
          </a:p>
        </p:txBody>
      </p:sp>
      <p:graphicFrame>
        <p:nvGraphicFramePr>
          <p:cNvPr id="23" name="Table 15">
            <a:extLst>
              <a:ext uri="{FF2B5EF4-FFF2-40B4-BE49-F238E27FC236}">
                <a16:creationId xmlns:a16="http://schemas.microsoft.com/office/drawing/2014/main" id="{D2813B3F-A3D8-3ECF-D22E-C5E6CB2CA46E}"/>
              </a:ext>
            </a:extLst>
          </p:cNvPr>
          <p:cNvGraphicFramePr>
            <a:graphicFrameLocks/>
          </p:cNvGraphicFramePr>
          <p:nvPr>
            <p:extLst>
              <p:ext uri="{D42A27DB-BD31-4B8C-83A1-F6EECF244321}">
                <p14:modId xmlns:p14="http://schemas.microsoft.com/office/powerpoint/2010/main" val="474830110"/>
              </p:ext>
            </p:extLst>
          </p:nvPr>
        </p:nvGraphicFramePr>
        <p:xfrm>
          <a:off x="762000" y="5394960"/>
          <a:ext cx="2761488" cy="1828800"/>
        </p:xfrm>
        <a:graphic>
          <a:graphicData uri="http://schemas.openxmlformats.org/drawingml/2006/table">
            <a:tbl>
              <a:tblPr firstRow="1" bandRow="1">
                <a:tableStyleId>{5C22544A-7EE6-4342-B048-85BDC9FD1C3A}</a:tableStyleId>
              </a:tblPr>
              <a:tblGrid>
                <a:gridCol w="1380744">
                  <a:extLst>
                    <a:ext uri="{9D8B030D-6E8A-4147-A177-3AD203B41FA5}">
                      <a16:colId xmlns:a16="http://schemas.microsoft.com/office/drawing/2014/main" val="1545352379"/>
                    </a:ext>
                  </a:extLst>
                </a:gridCol>
                <a:gridCol w="1380744">
                  <a:extLst>
                    <a:ext uri="{9D8B030D-6E8A-4147-A177-3AD203B41FA5}">
                      <a16:colId xmlns:a16="http://schemas.microsoft.com/office/drawing/2014/main" val="3400619618"/>
                    </a:ext>
                  </a:extLst>
                </a:gridCol>
              </a:tblGrid>
              <a:tr h="365760">
                <a:tc gridSpan="2">
                  <a:txBody>
                    <a:bodyPr/>
                    <a:lstStyle/>
                    <a:p>
                      <a:r>
                        <a:rPr lang="en-US" sz="1400" dirty="0">
                          <a:solidFill>
                            <a:schemeClr val="bg1"/>
                          </a:solidFill>
                        </a:rPr>
                        <a:t>Goodman Controls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sz="1400" dirty="0"/>
                    </a:p>
                  </a:txBody>
                  <a:tcPr/>
                </a:tc>
                <a:extLst>
                  <a:ext uri="{0D108BD9-81ED-4DB2-BD59-A6C34878D82A}">
                    <a16:rowId xmlns:a16="http://schemas.microsoft.com/office/drawing/2014/main" val="3345767438"/>
                  </a:ext>
                </a:extLst>
              </a:tr>
              <a:tr h="365760">
                <a:tc>
                  <a:txBody>
                    <a:bodyPr/>
                    <a:lstStyle/>
                    <a:p>
                      <a:r>
                        <a:rPr lang="en-US" sz="1400" dirty="0"/>
                        <a:t>PCB00109</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PCBBF109</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307555"/>
                  </a:ext>
                </a:extLst>
              </a:tr>
              <a:tr h="365760">
                <a:tc>
                  <a:txBody>
                    <a:bodyPr/>
                    <a:lstStyle/>
                    <a:p>
                      <a:r>
                        <a:rPr lang="en-US" sz="1400" dirty="0"/>
                        <a:t>PCBBF109S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PCBBF122</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1089170"/>
                  </a:ext>
                </a:extLst>
              </a:tr>
              <a:tr h="365760">
                <a:tc>
                  <a:txBody>
                    <a:bodyPr/>
                    <a:lstStyle/>
                    <a:p>
                      <a:r>
                        <a:rPr lang="en-US" sz="1400" dirty="0"/>
                        <a:t>PCBBF122S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PCBBF132</a:t>
                      </a:r>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684898"/>
                  </a:ext>
                </a:extLst>
              </a:tr>
              <a:tr h="365760">
                <a:tc>
                  <a:txBody>
                    <a:bodyPr/>
                    <a:lstStyle/>
                    <a:p>
                      <a:r>
                        <a:rPr lang="en-US" sz="1400" dirty="0"/>
                        <a:t>PCBF132S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400" dirty="0"/>
                    </a:p>
                  </a:txBody>
                  <a:tcPr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028056"/>
                  </a:ext>
                </a:extLst>
              </a:tr>
            </a:tbl>
          </a:graphicData>
        </a:graphic>
      </p:graphicFrame>
      <p:pic>
        <p:nvPicPr>
          <p:cNvPr id="24" name="Picture 23">
            <a:extLst>
              <a:ext uri="{FF2B5EF4-FFF2-40B4-BE49-F238E27FC236}">
                <a16:creationId xmlns:a16="http://schemas.microsoft.com/office/drawing/2014/main" id="{88DA2E33-6C70-DB65-8A25-13FE71FE30E6}"/>
              </a:ext>
            </a:extLst>
          </p:cNvPr>
          <p:cNvPicPr>
            <a:picLocks noChangeAspect="1"/>
          </p:cNvPicPr>
          <p:nvPr/>
        </p:nvPicPr>
        <p:blipFill rotWithShape="1">
          <a:blip r:embed="rId2"/>
          <a:srcRect l="5693" r="11175"/>
          <a:stretch/>
        </p:blipFill>
        <p:spPr>
          <a:xfrm>
            <a:off x="4191000" y="5922390"/>
            <a:ext cx="2761488" cy="1279599"/>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0A3685F7-D25F-60DE-8A5F-1FD95DB8D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58100" y="5922390"/>
            <a:ext cx="2761488" cy="1279599"/>
          </a:xfrm>
          <a:prstGeom prst="rect">
            <a:avLst/>
          </a:prstGeom>
        </p:spPr>
      </p:pic>
      <p:pic>
        <p:nvPicPr>
          <p:cNvPr id="26" name="Picture 25" descr="A picture containing text, key&#10;&#10;Description automatically generated">
            <a:extLst>
              <a:ext uri="{FF2B5EF4-FFF2-40B4-BE49-F238E27FC236}">
                <a16:creationId xmlns:a16="http://schemas.microsoft.com/office/drawing/2014/main" id="{C1EDEFD0-B59F-1248-4C6D-C1C82C93DB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62646" y="5383125"/>
            <a:ext cx="3017520" cy="1823218"/>
          </a:xfrm>
          <a:prstGeom prst="rect">
            <a:avLst/>
          </a:prstGeom>
        </p:spPr>
      </p:pic>
    </p:spTree>
    <p:extLst>
      <p:ext uri="{BB962C8B-B14F-4D97-AF65-F5344CB8AC3E}">
        <p14:creationId xmlns:p14="http://schemas.microsoft.com/office/powerpoint/2010/main" val="266970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E8D611D-56B1-0CBD-1769-C51A4D740F27}"/>
              </a:ext>
            </a:extLst>
          </p:cNvPr>
          <p:cNvSpPr>
            <a:spLocks noGrp="1"/>
          </p:cNvSpPr>
          <p:nvPr>
            <p:ph sz="quarter" idx="20"/>
          </p:nvPr>
        </p:nvSpPr>
        <p:spPr>
          <a:xfrm>
            <a:off x="758952" y="2328864"/>
            <a:ext cx="6414836" cy="4572000"/>
          </a:xfrm>
        </p:spPr>
        <p:txBody>
          <a:bodyPr/>
          <a:lstStyle/>
          <a:p>
            <a:pPr lvl="1"/>
            <a:r>
              <a:rPr lang="en-US" dirty="0"/>
              <a:t>During a call for heat when a flame is present, the digital display will display the flame sense in Microamps.</a:t>
            </a:r>
          </a:p>
          <a:p>
            <a:pPr lvl="1"/>
            <a:r>
              <a:rPr lang="en-US" dirty="0"/>
              <a:t>No more needing to pull out a meter to get a Microamp reading–just look at the display!</a:t>
            </a:r>
          </a:p>
          <a:p>
            <a:pPr lvl="1"/>
            <a:r>
              <a:rPr lang="en-US" b="1" dirty="0"/>
              <a:t>Standard Test Pins Also Available</a:t>
            </a:r>
          </a:p>
          <a:p>
            <a:pPr lvl="1"/>
            <a:r>
              <a:rPr lang="en-US" dirty="0"/>
              <a:t>Two pins can be found on the right </a:t>
            </a:r>
            <a:br>
              <a:rPr lang="en-US" dirty="0"/>
            </a:br>
            <a:r>
              <a:rPr lang="en-US" dirty="0"/>
              <a:t>edge of the control board. </a:t>
            </a:r>
          </a:p>
          <a:p>
            <a:pPr lvl="1"/>
            <a:endParaRPr lang="en-US" dirty="0"/>
          </a:p>
          <a:p>
            <a:pPr lvl="1"/>
            <a:endParaRPr lang="en-US" dirty="0"/>
          </a:p>
        </p:txBody>
      </p:sp>
      <p:sp>
        <p:nvSpPr>
          <p:cNvPr id="21" name="Text Placeholder 20">
            <a:extLst>
              <a:ext uri="{FF2B5EF4-FFF2-40B4-BE49-F238E27FC236}">
                <a16:creationId xmlns:a16="http://schemas.microsoft.com/office/drawing/2014/main" id="{BFE2A85A-2B4A-E3A8-0068-93F3774C237C}"/>
              </a:ext>
            </a:extLst>
          </p:cNvPr>
          <p:cNvSpPr>
            <a:spLocks noGrp="1"/>
          </p:cNvSpPr>
          <p:nvPr>
            <p:ph type="body" sz="quarter" idx="19"/>
          </p:nvPr>
        </p:nvSpPr>
        <p:spPr/>
        <p:txBody>
          <a:bodyPr/>
          <a:lstStyle/>
          <a:p>
            <a:r>
              <a:rPr lang="en-US" b="1" dirty="0"/>
              <a:t>NEW On-Board Read-out </a:t>
            </a:r>
          </a:p>
        </p:txBody>
      </p:sp>
      <p:sp>
        <p:nvSpPr>
          <p:cNvPr id="2" name="Slide Number Placeholder 1">
            <a:extLst>
              <a:ext uri="{FF2B5EF4-FFF2-40B4-BE49-F238E27FC236}">
                <a16:creationId xmlns:a16="http://schemas.microsoft.com/office/drawing/2014/main" id="{5D312561-7237-F33D-10E2-A2BFBBA70F8D}"/>
              </a:ext>
            </a:extLst>
          </p:cNvPr>
          <p:cNvSpPr>
            <a:spLocks noGrp="1"/>
          </p:cNvSpPr>
          <p:nvPr>
            <p:ph type="sldNum" sz="quarter" idx="4"/>
          </p:nvPr>
        </p:nvSpPr>
        <p:spPr/>
        <p:txBody>
          <a:bodyPr/>
          <a:lstStyle/>
          <a:p>
            <a:fld id="{837543D7-8401-5C4E-B0A9-F48897C0C347}" type="slidenum">
              <a:rPr lang="en-US" smtClean="0"/>
              <a:pPr/>
              <a:t>25</a:t>
            </a:fld>
            <a:endParaRPr lang="en-US" dirty="0"/>
          </a:p>
        </p:txBody>
      </p:sp>
      <p:sp>
        <p:nvSpPr>
          <p:cNvPr id="14" name="Title 13">
            <a:extLst>
              <a:ext uri="{FF2B5EF4-FFF2-40B4-BE49-F238E27FC236}">
                <a16:creationId xmlns:a16="http://schemas.microsoft.com/office/drawing/2014/main" id="{FCFD6DFE-265D-0D4D-C012-3AC622CFB068}"/>
              </a:ext>
            </a:extLst>
          </p:cNvPr>
          <p:cNvSpPr>
            <a:spLocks noGrp="1"/>
          </p:cNvSpPr>
          <p:nvPr>
            <p:ph type="title"/>
          </p:nvPr>
        </p:nvSpPr>
        <p:spPr/>
        <p:txBody>
          <a:bodyPr/>
          <a:lstStyle/>
          <a:p>
            <a:r>
              <a:rPr lang="en-US" dirty="0"/>
              <a:t>Get Flame Current Reading Without Meter</a:t>
            </a:r>
          </a:p>
        </p:txBody>
      </p:sp>
      <p:sp>
        <p:nvSpPr>
          <p:cNvPr id="19" name="Text Placeholder 18">
            <a:extLst>
              <a:ext uri="{FF2B5EF4-FFF2-40B4-BE49-F238E27FC236}">
                <a16:creationId xmlns:a16="http://schemas.microsoft.com/office/drawing/2014/main" id="{F6D078C5-2BC6-99BD-240C-D49B333F3132}"/>
              </a:ext>
            </a:extLst>
          </p:cNvPr>
          <p:cNvSpPr>
            <a:spLocks noGrp="1"/>
          </p:cNvSpPr>
          <p:nvPr>
            <p:ph type="body" sz="quarter" idx="11"/>
          </p:nvPr>
        </p:nvSpPr>
        <p:spPr/>
        <p:txBody>
          <a:bodyPr/>
          <a:lstStyle/>
          <a:p>
            <a:endParaRPr lang="en-US"/>
          </a:p>
        </p:txBody>
      </p:sp>
      <p:sp>
        <p:nvSpPr>
          <p:cNvPr id="20" name="Text Placeholder 19">
            <a:extLst>
              <a:ext uri="{FF2B5EF4-FFF2-40B4-BE49-F238E27FC236}">
                <a16:creationId xmlns:a16="http://schemas.microsoft.com/office/drawing/2014/main" id="{ADD39DE3-24C9-8803-BF86-B1E1A656118A}"/>
              </a:ext>
            </a:extLst>
          </p:cNvPr>
          <p:cNvSpPr>
            <a:spLocks noGrp="1"/>
          </p:cNvSpPr>
          <p:nvPr>
            <p:ph type="body" sz="quarter" idx="17"/>
          </p:nvPr>
        </p:nvSpPr>
        <p:spPr/>
        <p:txBody>
          <a:bodyPr/>
          <a:lstStyle/>
          <a:p>
            <a:endParaRPr lang="en-US"/>
          </a:p>
        </p:txBody>
      </p:sp>
      <p:pic>
        <p:nvPicPr>
          <p:cNvPr id="26" name="Picture 25">
            <a:extLst>
              <a:ext uri="{FF2B5EF4-FFF2-40B4-BE49-F238E27FC236}">
                <a16:creationId xmlns:a16="http://schemas.microsoft.com/office/drawing/2014/main" id="{E6B24D7F-F1F8-A52E-D2DC-78DA5D40BBA5}"/>
              </a:ext>
            </a:extLst>
          </p:cNvPr>
          <p:cNvPicPr>
            <a:picLocks noChangeAspect="1"/>
          </p:cNvPicPr>
          <p:nvPr/>
        </p:nvPicPr>
        <p:blipFill>
          <a:blip r:embed="rId2"/>
          <a:srcRect/>
          <a:stretch/>
        </p:blipFill>
        <p:spPr>
          <a:xfrm>
            <a:off x="6877493" y="1406060"/>
            <a:ext cx="6261100" cy="6261100"/>
          </a:xfrm>
          <a:prstGeom prst="rect">
            <a:avLst/>
          </a:prstGeom>
        </p:spPr>
      </p:pic>
      <p:cxnSp>
        <p:nvCxnSpPr>
          <p:cNvPr id="27" name="Straight Connector 26">
            <a:extLst>
              <a:ext uri="{FF2B5EF4-FFF2-40B4-BE49-F238E27FC236}">
                <a16:creationId xmlns:a16="http://schemas.microsoft.com/office/drawing/2014/main" id="{0E768E1B-F291-7F0B-9867-8CD492662C3E}"/>
              </a:ext>
            </a:extLst>
          </p:cNvPr>
          <p:cNvCxnSpPr>
            <a:cxnSpLocks/>
            <a:stCxn id="28" idx="5"/>
          </p:cNvCxnSpPr>
          <p:nvPr/>
        </p:nvCxnSpPr>
        <p:spPr bwMode="auto">
          <a:xfrm flipV="1">
            <a:off x="12106872" y="4157033"/>
            <a:ext cx="1318194" cy="596314"/>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
        <p:nvSpPr>
          <p:cNvPr id="28" name="Oval 27">
            <a:extLst>
              <a:ext uri="{FF2B5EF4-FFF2-40B4-BE49-F238E27FC236}">
                <a16:creationId xmlns:a16="http://schemas.microsoft.com/office/drawing/2014/main" id="{DCB09675-8BB2-0426-3354-A3572E170F62}"/>
              </a:ext>
            </a:extLst>
          </p:cNvPr>
          <p:cNvSpPr/>
          <p:nvPr/>
        </p:nvSpPr>
        <p:spPr bwMode="auto">
          <a:xfrm>
            <a:off x="11567842" y="4230097"/>
            <a:ext cx="631513" cy="613026"/>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Arial"/>
            </a:endParaRPr>
          </a:p>
        </p:txBody>
      </p:sp>
      <p:pic>
        <p:nvPicPr>
          <p:cNvPr id="29" name="Picture 28" descr="Graphical user interface, qr code&#10;&#10;Description automatically generated">
            <a:extLst>
              <a:ext uri="{FF2B5EF4-FFF2-40B4-BE49-F238E27FC236}">
                <a16:creationId xmlns:a16="http://schemas.microsoft.com/office/drawing/2014/main" id="{418F79F2-895C-9AB2-7D36-56DED708C0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355248" y="2730703"/>
            <a:ext cx="1513152" cy="1522493"/>
          </a:xfrm>
          <a:prstGeom prst="ellipse">
            <a:avLst/>
          </a:prstGeom>
        </p:spPr>
      </p:pic>
      <p:sp>
        <p:nvSpPr>
          <p:cNvPr id="30" name="Oval 29">
            <a:extLst>
              <a:ext uri="{FF2B5EF4-FFF2-40B4-BE49-F238E27FC236}">
                <a16:creationId xmlns:a16="http://schemas.microsoft.com/office/drawing/2014/main" id="{5EAA4A45-C99D-BE2C-B67B-1780927A268A}"/>
              </a:ext>
            </a:extLst>
          </p:cNvPr>
          <p:cNvSpPr/>
          <p:nvPr/>
        </p:nvSpPr>
        <p:spPr bwMode="auto">
          <a:xfrm>
            <a:off x="12371733" y="2724178"/>
            <a:ext cx="1493728" cy="1505919"/>
          </a:xfrm>
          <a:prstGeom prst="ellipse">
            <a:avLst/>
          </a:prstGeom>
          <a:noFill/>
          <a:ln w="38100">
            <a:solidFill>
              <a:srgbClr val="E30A7C"/>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cxnSp>
        <p:nvCxnSpPr>
          <p:cNvPr id="31" name="Straight Connector 30">
            <a:extLst>
              <a:ext uri="{FF2B5EF4-FFF2-40B4-BE49-F238E27FC236}">
                <a16:creationId xmlns:a16="http://schemas.microsoft.com/office/drawing/2014/main" id="{99D556BD-85FA-8C74-5DF4-56A0751E8DB9}"/>
              </a:ext>
            </a:extLst>
          </p:cNvPr>
          <p:cNvCxnSpPr>
            <a:cxnSpLocks/>
            <a:endCxn id="33" idx="7"/>
          </p:cNvCxnSpPr>
          <p:nvPr/>
        </p:nvCxnSpPr>
        <p:spPr bwMode="auto">
          <a:xfrm>
            <a:off x="7329681" y="4362701"/>
            <a:ext cx="2686437" cy="2012207"/>
          </a:xfrm>
          <a:prstGeom prst="line">
            <a:avLst/>
          </a:prstGeom>
          <a:solidFill>
            <a:schemeClr val="accent1"/>
          </a:solidFill>
          <a:ln w="38100" cap="flat" cmpd="sng" algn="ctr">
            <a:solidFill>
              <a:srgbClr val="E30A7C"/>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7A1AD46-8D1D-6D3C-4A63-C2F701E4C798}"/>
              </a:ext>
            </a:extLst>
          </p:cNvPr>
          <p:cNvCxnSpPr>
            <a:cxnSpLocks/>
            <a:stCxn id="35" idx="4"/>
            <a:endCxn id="33" idx="4"/>
          </p:cNvCxnSpPr>
          <p:nvPr/>
        </p:nvCxnSpPr>
        <p:spPr bwMode="auto">
          <a:xfrm>
            <a:off x="6416689" y="6902743"/>
            <a:ext cx="3194866" cy="448867"/>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
        <p:nvSpPr>
          <p:cNvPr id="33" name="Oval 32">
            <a:extLst>
              <a:ext uri="{FF2B5EF4-FFF2-40B4-BE49-F238E27FC236}">
                <a16:creationId xmlns:a16="http://schemas.microsoft.com/office/drawing/2014/main" id="{B3361BF2-F452-ACA7-E425-2C9B0FD83B56}"/>
              </a:ext>
            </a:extLst>
          </p:cNvPr>
          <p:cNvSpPr/>
          <p:nvPr/>
        </p:nvSpPr>
        <p:spPr bwMode="auto">
          <a:xfrm>
            <a:off x="9039416" y="6207332"/>
            <a:ext cx="1144278" cy="1144278"/>
          </a:xfrm>
          <a:prstGeom prst="ellipse">
            <a:avLst/>
          </a:prstGeom>
          <a:noFill/>
          <a:ln w="38100">
            <a:solidFill>
              <a:srgbClr val="E30A7C"/>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Arial"/>
            </a:endParaRPr>
          </a:p>
        </p:txBody>
      </p:sp>
      <p:pic>
        <p:nvPicPr>
          <p:cNvPr id="34" name="Picture 33">
            <a:extLst>
              <a:ext uri="{FF2B5EF4-FFF2-40B4-BE49-F238E27FC236}">
                <a16:creationId xmlns:a16="http://schemas.microsoft.com/office/drawing/2014/main" id="{EC5043D0-0F29-4CF3-A2C3-04FB69A9B4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55282" y="3996941"/>
            <a:ext cx="2916936" cy="2916936"/>
          </a:xfrm>
          <a:prstGeom prst="ellipse">
            <a:avLst/>
          </a:prstGeom>
        </p:spPr>
      </p:pic>
      <p:sp>
        <p:nvSpPr>
          <p:cNvPr id="35" name="Oval 34">
            <a:extLst>
              <a:ext uri="{FF2B5EF4-FFF2-40B4-BE49-F238E27FC236}">
                <a16:creationId xmlns:a16="http://schemas.microsoft.com/office/drawing/2014/main" id="{73FEB063-F1FF-E9E7-1785-049285F3E481}"/>
              </a:ext>
            </a:extLst>
          </p:cNvPr>
          <p:cNvSpPr/>
          <p:nvPr/>
        </p:nvSpPr>
        <p:spPr bwMode="auto">
          <a:xfrm>
            <a:off x="4986368" y="4018755"/>
            <a:ext cx="2860641" cy="2883988"/>
          </a:xfrm>
          <a:prstGeom prst="ellipse">
            <a:avLst/>
          </a:prstGeom>
          <a:noFill/>
          <a:ln w="38100">
            <a:solidFill>
              <a:srgbClr val="E30A7C"/>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cxnSp>
        <p:nvCxnSpPr>
          <p:cNvPr id="36" name="Straight Connector 35">
            <a:extLst>
              <a:ext uri="{FF2B5EF4-FFF2-40B4-BE49-F238E27FC236}">
                <a16:creationId xmlns:a16="http://schemas.microsoft.com/office/drawing/2014/main" id="{81D0C18B-1EB5-68DE-C867-A94E2C08ABDD}"/>
              </a:ext>
            </a:extLst>
          </p:cNvPr>
          <p:cNvCxnSpPr>
            <a:cxnSpLocks/>
            <a:endCxn id="30" idx="1"/>
          </p:cNvCxnSpPr>
          <p:nvPr/>
        </p:nvCxnSpPr>
        <p:spPr bwMode="auto">
          <a:xfrm flipV="1">
            <a:off x="11678767" y="2944715"/>
            <a:ext cx="911717" cy="1353369"/>
          </a:xfrm>
          <a:prstGeom prst="line">
            <a:avLst/>
          </a:prstGeom>
          <a:solidFill>
            <a:schemeClr val="accent1"/>
          </a:solidFill>
          <a:ln w="38100" cap="flat" cmpd="sng" algn="ctr">
            <a:solidFill>
              <a:srgbClr val="E30A7C"/>
            </a:solidFill>
            <a:prstDash val="solid"/>
            <a:round/>
            <a:headEnd type="none" w="med" len="med"/>
            <a:tailEnd type="none" w="med" len="med"/>
          </a:ln>
          <a:effectLst/>
        </p:spPr>
      </p:cxnSp>
    </p:spTree>
    <p:extLst>
      <p:ext uri="{BB962C8B-B14F-4D97-AF65-F5344CB8AC3E}">
        <p14:creationId xmlns:p14="http://schemas.microsoft.com/office/powerpoint/2010/main" val="1143889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7A836-188D-A72E-433C-3569228E9EF3}"/>
              </a:ext>
            </a:extLst>
          </p:cNvPr>
          <p:cNvSpPr>
            <a:spLocks noGrp="1"/>
          </p:cNvSpPr>
          <p:nvPr>
            <p:ph sz="quarter" idx="20"/>
          </p:nvPr>
        </p:nvSpPr>
        <p:spPr>
          <a:xfrm>
            <a:off x="758952" y="3046423"/>
            <a:ext cx="5704910" cy="4572000"/>
          </a:xfrm>
        </p:spPr>
        <p:txBody>
          <a:bodyPr/>
          <a:lstStyle/>
          <a:p>
            <a:pPr lvl="2"/>
            <a:r>
              <a:rPr lang="en-US" dirty="0"/>
              <a:t>Connect thermostat wiring away from the board</a:t>
            </a:r>
          </a:p>
          <a:p>
            <a:pPr lvl="2"/>
            <a:r>
              <a:rPr lang="en-US" dirty="0"/>
              <a:t>No more getting into the furnace to get the wiring connected–just connect it out front, verify wires are secure in the block, then plug in!</a:t>
            </a:r>
          </a:p>
          <a:p>
            <a:pPr lvl="2"/>
            <a:r>
              <a:rPr lang="en-US" dirty="0"/>
              <a:t>When the dehumidification terminal on the block is used, the control will slow the blower down during cooling for increased humidity removal.</a:t>
            </a:r>
          </a:p>
          <a:p>
            <a:pPr lvl="2"/>
            <a:endParaRPr lang="en-US" dirty="0"/>
          </a:p>
          <a:p>
            <a:pPr lvl="2"/>
            <a:endParaRPr lang="en-US" dirty="0"/>
          </a:p>
        </p:txBody>
      </p:sp>
      <p:sp>
        <p:nvSpPr>
          <p:cNvPr id="4" name="Text Placeholder 3">
            <a:extLst>
              <a:ext uri="{FF2B5EF4-FFF2-40B4-BE49-F238E27FC236}">
                <a16:creationId xmlns:a16="http://schemas.microsoft.com/office/drawing/2014/main" id="{AE517B68-09D2-DE35-613F-F49374D41137}"/>
              </a:ext>
            </a:extLst>
          </p:cNvPr>
          <p:cNvSpPr>
            <a:spLocks noGrp="1"/>
          </p:cNvSpPr>
          <p:nvPr>
            <p:ph type="body" sz="quarter" idx="19"/>
          </p:nvPr>
        </p:nvSpPr>
        <p:spPr>
          <a:xfrm>
            <a:off x="762000" y="2452063"/>
            <a:ext cx="6208776" cy="457200"/>
          </a:xfrm>
        </p:spPr>
        <p:txBody>
          <a:bodyPr/>
          <a:lstStyle/>
          <a:p>
            <a:r>
              <a:rPr lang="en-US" b="1" dirty="0"/>
              <a:t>Lift-off Thermostat Connector Block, Including Dehumidification</a:t>
            </a:r>
          </a:p>
        </p:txBody>
      </p:sp>
      <p:sp>
        <p:nvSpPr>
          <p:cNvPr id="6" name="Slide Number Placeholder 5">
            <a:extLst>
              <a:ext uri="{FF2B5EF4-FFF2-40B4-BE49-F238E27FC236}">
                <a16:creationId xmlns:a16="http://schemas.microsoft.com/office/drawing/2014/main" id="{93C80495-A4E3-A62F-966F-44B0BE34DEEA}"/>
              </a:ext>
            </a:extLst>
          </p:cNvPr>
          <p:cNvSpPr>
            <a:spLocks noGrp="1"/>
          </p:cNvSpPr>
          <p:nvPr>
            <p:ph type="sldNum" sz="quarter" idx="4"/>
          </p:nvPr>
        </p:nvSpPr>
        <p:spPr/>
        <p:txBody>
          <a:bodyPr/>
          <a:lstStyle/>
          <a:p>
            <a:fld id="{837543D7-8401-5C4E-B0A9-F48897C0C347}" type="slidenum">
              <a:rPr lang="en-US" smtClean="0"/>
              <a:pPr/>
              <a:t>26</a:t>
            </a:fld>
            <a:endParaRPr lang="en-US" dirty="0"/>
          </a:p>
        </p:txBody>
      </p:sp>
      <p:sp>
        <p:nvSpPr>
          <p:cNvPr id="7" name="Title 6">
            <a:extLst>
              <a:ext uri="{FF2B5EF4-FFF2-40B4-BE49-F238E27FC236}">
                <a16:creationId xmlns:a16="http://schemas.microsoft.com/office/drawing/2014/main" id="{09A69120-C906-12AE-39FA-1D77712198EF}"/>
              </a:ext>
            </a:extLst>
          </p:cNvPr>
          <p:cNvSpPr>
            <a:spLocks noGrp="1"/>
          </p:cNvSpPr>
          <p:nvPr>
            <p:ph type="title"/>
          </p:nvPr>
        </p:nvSpPr>
        <p:spPr/>
        <p:txBody>
          <a:bodyPr/>
          <a:lstStyle/>
          <a:p>
            <a:r>
              <a:rPr lang="en-US" dirty="0"/>
              <a:t>Thermostat Wiring Made Easy</a:t>
            </a:r>
          </a:p>
        </p:txBody>
      </p:sp>
      <p:sp>
        <p:nvSpPr>
          <p:cNvPr id="8" name="Text Placeholder 7">
            <a:extLst>
              <a:ext uri="{FF2B5EF4-FFF2-40B4-BE49-F238E27FC236}">
                <a16:creationId xmlns:a16="http://schemas.microsoft.com/office/drawing/2014/main" id="{D6CE075B-CFEC-ED0F-EC1D-3788B2C347E0}"/>
              </a:ext>
            </a:extLst>
          </p:cNvPr>
          <p:cNvSpPr>
            <a:spLocks noGrp="1"/>
          </p:cNvSpPr>
          <p:nvPr>
            <p:ph type="body" sz="quarter" idx="11"/>
          </p:nvPr>
        </p:nvSpPr>
        <p:spPr/>
        <p:txBody>
          <a:bodyPr/>
          <a:lstStyle/>
          <a:p>
            <a:endParaRPr lang="en-US" dirty="0"/>
          </a:p>
        </p:txBody>
      </p:sp>
      <p:pic>
        <p:nvPicPr>
          <p:cNvPr id="11" name="Picture 10">
            <a:extLst>
              <a:ext uri="{FF2B5EF4-FFF2-40B4-BE49-F238E27FC236}">
                <a16:creationId xmlns:a16="http://schemas.microsoft.com/office/drawing/2014/main" id="{C31591E2-99C8-5ADF-12B3-27F646440015}"/>
              </a:ext>
            </a:extLst>
          </p:cNvPr>
          <p:cNvPicPr>
            <a:picLocks noChangeAspect="1"/>
          </p:cNvPicPr>
          <p:nvPr/>
        </p:nvPicPr>
        <p:blipFill>
          <a:blip r:embed="rId2"/>
          <a:stretch>
            <a:fillRect/>
          </a:stretch>
        </p:blipFill>
        <p:spPr>
          <a:xfrm>
            <a:off x="9273463" y="2830526"/>
            <a:ext cx="4594937" cy="2741730"/>
          </a:xfrm>
          <a:prstGeom prst="rect">
            <a:avLst/>
          </a:prstGeom>
        </p:spPr>
      </p:pic>
      <p:pic>
        <p:nvPicPr>
          <p:cNvPr id="12" name="Picture 11">
            <a:extLst>
              <a:ext uri="{FF2B5EF4-FFF2-40B4-BE49-F238E27FC236}">
                <a16:creationId xmlns:a16="http://schemas.microsoft.com/office/drawing/2014/main" id="{E9F1EEA4-70EE-28A3-1B75-385E66BE612B}"/>
              </a:ext>
            </a:extLst>
          </p:cNvPr>
          <p:cNvPicPr>
            <a:picLocks noChangeAspect="1"/>
          </p:cNvPicPr>
          <p:nvPr/>
        </p:nvPicPr>
        <p:blipFill>
          <a:blip r:embed="rId3"/>
          <a:srcRect/>
          <a:stretch/>
        </p:blipFill>
        <p:spPr>
          <a:xfrm>
            <a:off x="6554551" y="1669022"/>
            <a:ext cx="4367582" cy="5810892"/>
          </a:xfrm>
          <a:prstGeom prst="rect">
            <a:avLst/>
          </a:prstGeom>
        </p:spPr>
      </p:pic>
      <p:sp>
        <p:nvSpPr>
          <p:cNvPr id="13" name="Oval 12">
            <a:extLst>
              <a:ext uri="{FF2B5EF4-FFF2-40B4-BE49-F238E27FC236}">
                <a16:creationId xmlns:a16="http://schemas.microsoft.com/office/drawing/2014/main" id="{ECBA8A04-7839-B57F-B57E-94EBAE3B1AB6}"/>
              </a:ext>
            </a:extLst>
          </p:cNvPr>
          <p:cNvSpPr/>
          <p:nvPr/>
        </p:nvSpPr>
        <p:spPr bwMode="auto">
          <a:xfrm>
            <a:off x="7432652" y="6338796"/>
            <a:ext cx="1746982" cy="914400"/>
          </a:xfrm>
          <a:prstGeom prst="ellipse">
            <a:avLst/>
          </a:prstGeom>
          <a:noFill/>
          <a:ln w="38100">
            <a:solidFill>
              <a:srgbClr val="C00000"/>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dirty="0">
              <a:ln w="3175">
                <a:solidFill>
                  <a:srgbClr val="3F4040"/>
                </a:solidFill>
              </a:ln>
              <a:solidFill>
                <a:srgbClr val="FFFFFF"/>
              </a:solidFill>
              <a:latin typeface="Arial"/>
            </a:endParaRPr>
          </a:p>
        </p:txBody>
      </p:sp>
      <p:cxnSp>
        <p:nvCxnSpPr>
          <p:cNvPr id="14" name="Connector: Elbow 17">
            <a:extLst>
              <a:ext uri="{FF2B5EF4-FFF2-40B4-BE49-F238E27FC236}">
                <a16:creationId xmlns:a16="http://schemas.microsoft.com/office/drawing/2014/main" id="{F28E19B3-3FFF-918C-60B8-45A189152223}"/>
              </a:ext>
            </a:extLst>
          </p:cNvPr>
          <p:cNvCxnSpPr>
            <a:cxnSpLocks/>
            <a:stCxn id="13" idx="6"/>
            <a:endCxn id="15" idx="4"/>
          </p:cNvCxnSpPr>
          <p:nvPr/>
        </p:nvCxnSpPr>
        <p:spPr bwMode="auto">
          <a:xfrm flipV="1">
            <a:off x="9179634" y="4815607"/>
            <a:ext cx="2398927" cy="1980389"/>
          </a:xfrm>
          <a:prstGeom prst="bentConnector2">
            <a:avLst/>
          </a:prstGeom>
          <a:solidFill>
            <a:schemeClr val="accent1"/>
          </a:solidFill>
          <a:ln w="38100" cap="flat" cmpd="sng" algn="ctr">
            <a:solidFill>
              <a:srgbClr val="C00000"/>
            </a:solidFill>
            <a:prstDash val="solid"/>
            <a:round/>
            <a:headEnd type="none" w="med" len="med"/>
            <a:tailEnd type="none" w="med" len="med"/>
          </a:ln>
          <a:effectLst/>
        </p:spPr>
      </p:cxnSp>
      <p:sp>
        <p:nvSpPr>
          <p:cNvPr id="15" name="Oval 14">
            <a:extLst>
              <a:ext uri="{FF2B5EF4-FFF2-40B4-BE49-F238E27FC236}">
                <a16:creationId xmlns:a16="http://schemas.microsoft.com/office/drawing/2014/main" id="{EE897B5E-90E8-ED98-0CF2-0A025FB17EBB}"/>
              </a:ext>
            </a:extLst>
          </p:cNvPr>
          <p:cNvSpPr/>
          <p:nvPr/>
        </p:nvSpPr>
        <p:spPr bwMode="auto">
          <a:xfrm>
            <a:off x="10714037" y="3252814"/>
            <a:ext cx="1729047" cy="1562793"/>
          </a:xfrm>
          <a:prstGeom prst="ellipse">
            <a:avLst/>
          </a:prstGeom>
          <a:noFill/>
          <a:ln w="38100">
            <a:solidFill>
              <a:srgbClr val="C00000"/>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spTree>
    <p:extLst>
      <p:ext uri="{BB962C8B-B14F-4D97-AF65-F5344CB8AC3E}">
        <p14:creationId xmlns:p14="http://schemas.microsoft.com/office/powerpoint/2010/main" val="184662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AF7EAF2-362B-AF53-83B5-E25CEDC5DE78}"/>
              </a:ext>
            </a:extLst>
          </p:cNvPr>
          <p:cNvPicPr>
            <a:picLocks noChangeAspect="1"/>
          </p:cNvPicPr>
          <p:nvPr/>
        </p:nvPicPr>
        <p:blipFill>
          <a:blip r:embed="rId2"/>
          <a:stretch>
            <a:fillRect/>
          </a:stretch>
        </p:blipFill>
        <p:spPr>
          <a:xfrm>
            <a:off x="2191495" y="4984871"/>
            <a:ext cx="2572190" cy="2612381"/>
          </a:xfrm>
          <a:prstGeom prst="rect">
            <a:avLst/>
          </a:prstGeom>
        </p:spPr>
      </p:pic>
      <p:sp>
        <p:nvSpPr>
          <p:cNvPr id="14" name="Content Placeholder 13">
            <a:extLst>
              <a:ext uri="{FF2B5EF4-FFF2-40B4-BE49-F238E27FC236}">
                <a16:creationId xmlns:a16="http://schemas.microsoft.com/office/drawing/2014/main" id="{467A99F9-D7B2-CDF4-2BBD-658D18ADD708}"/>
              </a:ext>
            </a:extLst>
          </p:cNvPr>
          <p:cNvSpPr>
            <a:spLocks noGrp="1"/>
          </p:cNvSpPr>
          <p:nvPr>
            <p:ph sz="quarter" idx="20"/>
          </p:nvPr>
        </p:nvSpPr>
        <p:spPr>
          <a:xfrm>
            <a:off x="758952" y="1956816"/>
            <a:ext cx="6208776" cy="4572000"/>
          </a:xfrm>
        </p:spPr>
        <p:txBody>
          <a:bodyPr/>
          <a:lstStyle/>
          <a:p>
            <a:pPr marL="457200" lvl="2" indent="-457200">
              <a:buFont typeface="+mj-lt"/>
              <a:buAutoNum type="arabicPeriod"/>
            </a:pPr>
            <a:r>
              <a:rPr lang="en-US" dirty="0"/>
              <a:t>Easy-to-see digital display shows fault/error conditions </a:t>
            </a:r>
          </a:p>
          <a:p>
            <a:pPr marL="457200" lvl="2" indent="-457200">
              <a:spcAft>
                <a:spcPts val="900"/>
              </a:spcAft>
              <a:buFont typeface="+mj-lt"/>
              <a:buAutoNum type="arabicPeriod"/>
            </a:pPr>
            <a:r>
              <a:rPr lang="en-US" dirty="0"/>
              <a:t>Troubleshooting is simplified with a fault code/status label on the control cover</a:t>
            </a:r>
          </a:p>
          <a:p>
            <a:r>
              <a:rPr lang="en-US" dirty="0">
                <a:solidFill>
                  <a:schemeClr val="accent1"/>
                </a:solidFill>
              </a:rPr>
              <a:t>The Option &amp; Select Buttons Allow For:</a:t>
            </a:r>
          </a:p>
          <a:p>
            <a:pPr lvl="2"/>
            <a:r>
              <a:rPr lang="en-US" dirty="0"/>
              <a:t>Menu configuration</a:t>
            </a:r>
          </a:p>
          <a:p>
            <a:pPr lvl="2"/>
            <a:r>
              <a:rPr lang="en-US" dirty="0"/>
              <a:t>Recall of the last five faults</a:t>
            </a:r>
          </a:p>
          <a:p>
            <a:pPr lvl="2"/>
            <a:r>
              <a:rPr lang="en-US" dirty="0"/>
              <a:t>Fault code erasure</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02094F38-8135-C564-DC8C-D56435111490}"/>
              </a:ext>
            </a:extLst>
          </p:cNvPr>
          <p:cNvSpPr>
            <a:spLocks noGrp="1"/>
          </p:cNvSpPr>
          <p:nvPr>
            <p:ph type="sldNum" sz="quarter" idx="4"/>
          </p:nvPr>
        </p:nvSpPr>
        <p:spPr/>
        <p:txBody>
          <a:bodyPr/>
          <a:lstStyle/>
          <a:p>
            <a:fld id="{837543D7-8401-5C4E-B0A9-F48897C0C347}" type="slidenum">
              <a:rPr lang="en-US" smtClean="0"/>
              <a:pPr/>
              <a:t>27</a:t>
            </a:fld>
            <a:endParaRPr lang="en-US" dirty="0"/>
          </a:p>
        </p:txBody>
      </p:sp>
      <p:sp>
        <p:nvSpPr>
          <p:cNvPr id="11" name="Title 10">
            <a:extLst>
              <a:ext uri="{FF2B5EF4-FFF2-40B4-BE49-F238E27FC236}">
                <a16:creationId xmlns:a16="http://schemas.microsoft.com/office/drawing/2014/main" id="{3071218D-4D39-0B5D-F1B3-534BAB48EB86}"/>
              </a:ext>
            </a:extLst>
          </p:cNvPr>
          <p:cNvSpPr>
            <a:spLocks noGrp="1"/>
          </p:cNvSpPr>
          <p:nvPr>
            <p:ph type="title"/>
          </p:nvPr>
        </p:nvSpPr>
        <p:spPr/>
        <p:txBody>
          <a:bodyPr/>
          <a:lstStyle/>
          <a:p>
            <a:r>
              <a:rPr lang="en-US" dirty="0"/>
              <a:t>Onboard Status &amp; Fault Codes for Troubleshooting</a:t>
            </a:r>
          </a:p>
        </p:txBody>
      </p:sp>
      <p:sp>
        <p:nvSpPr>
          <p:cNvPr id="12" name="Text Placeholder 11">
            <a:extLst>
              <a:ext uri="{FF2B5EF4-FFF2-40B4-BE49-F238E27FC236}">
                <a16:creationId xmlns:a16="http://schemas.microsoft.com/office/drawing/2014/main" id="{B4C4D6EB-34C6-7D8F-58B0-5E274E8CA0A5}"/>
              </a:ext>
            </a:extLst>
          </p:cNvPr>
          <p:cNvSpPr>
            <a:spLocks noGrp="1"/>
          </p:cNvSpPr>
          <p:nvPr>
            <p:ph type="body" sz="quarter" idx="11"/>
          </p:nvPr>
        </p:nvSpPr>
        <p:spPr/>
        <p:txBody>
          <a:bodyPr/>
          <a:lstStyle/>
          <a:p>
            <a:endParaRPr lang="en-US"/>
          </a:p>
        </p:txBody>
      </p:sp>
      <p:pic>
        <p:nvPicPr>
          <p:cNvPr id="16" name="Picture 15">
            <a:extLst>
              <a:ext uri="{FF2B5EF4-FFF2-40B4-BE49-F238E27FC236}">
                <a16:creationId xmlns:a16="http://schemas.microsoft.com/office/drawing/2014/main" id="{9AB0953B-95A6-F6B9-E865-A1DC0F2E6FD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48318" y="2003202"/>
            <a:ext cx="4404492" cy="5580921"/>
          </a:xfrm>
          <a:prstGeom prst="rect">
            <a:avLst/>
          </a:prstGeom>
        </p:spPr>
      </p:pic>
      <p:cxnSp>
        <p:nvCxnSpPr>
          <p:cNvPr id="18" name="Straight Connector 17">
            <a:extLst>
              <a:ext uri="{FF2B5EF4-FFF2-40B4-BE49-F238E27FC236}">
                <a16:creationId xmlns:a16="http://schemas.microsoft.com/office/drawing/2014/main" id="{E2828227-AFD2-2217-2745-564AF05AD1E8}"/>
              </a:ext>
            </a:extLst>
          </p:cNvPr>
          <p:cNvCxnSpPr>
            <a:cxnSpLocks/>
          </p:cNvCxnSpPr>
          <p:nvPr/>
        </p:nvCxnSpPr>
        <p:spPr bwMode="auto">
          <a:xfrm flipV="1">
            <a:off x="9757191" y="2245617"/>
            <a:ext cx="4114800" cy="65714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C21DB86-DDEF-BA7B-40BC-91A9421962F3}"/>
              </a:ext>
            </a:extLst>
          </p:cNvPr>
          <p:cNvCxnSpPr>
            <a:cxnSpLocks/>
          </p:cNvCxnSpPr>
          <p:nvPr/>
        </p:nvCxnSpPr>
        <p:spPr bwMode="auto">
          <a:xfrm flipH="1" flipV="1">
            <a:off x="9769423" y="4663068"/>
            <a:ext cx="4088784" cy="1225669"/>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pic>
        <p:nvPicPr>
          <p:cNvPr id="20" name="Picture 19">
            <a:extLst>
              <a:ext uri="{FF2B5EF4-FFF2-40B4-BE49-F238E27FC236}">
                <a16:creationId xmlns:a16="http://schemas.microsoft.com/office/drawing/2014/main" id="{514DC356-0B83-19CE-5DA6-5BD12C9F6F1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1421195" y="2231137"/>
            <a:ext cx="2437012" cy="3657600"/>
          </a:xfrm>
          <a:prstGeom prst="rect">
            <a:avLst/>
          </a:prstGeom>
          <a:ln w="28575">
            <a:solidFill>
              <a:schemeClr val="accent4"/>
            </a:solidFill>
          </a:ln>
        </p:spPr>
      </p:pic>
      <p:cxnSp>
        <p:nvCxnSpPr>
          <p:cNvPr id="21" name="Straight Connector 20">
            <a:extLst>
              <a:ext uri="{FF2B5EF4-FFF2-40B4-BE49-F238E27FC236}">
                <a16:creationId xmlns:a16="http://schemas.microsoft.com/office/drawing/2014/main" id="{F3C67608-A29F-750C-1F15-5CC092D192C2}"/>
              </a:ext>
            </a:extLst>
          </p:cNvPr>
          <p:cNvCxnSpPr>
            <a:cxnSpLocks/>
          </p:cNvCxnSpPr>
          <p:nvPr/>
        </p:nvCxnSpPr>
        <p:spPr bwMode="auto">
          <a:xfrm flipV="1">
            <a:off x="8576931" y="2223382"/>
            <a:ext cx="2844264" cy="663718"/>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2188F5D0-337F-0C52-D436-61E1BC46AC1C}"/>
              </a:ext>
            </a:extLst>
          </p:cNvPr>
          <p:cNvCxnSpPr>
            <a:cxnSpLocks/>
          </p:cNvCxnSpPr>
          <p:nvPr/>
        </p:nvCxnSpPr>
        <p:spPr bwMode="auto">
          <a:xfrm flipH="1" flipV="1">
            <a:off x="8576931" y="4663068"/>
            <a:ext cx="2844264" cy="1225669"/>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90EFE48B-A395-591E-6B42-389742F77270}"/>
              </a:ext>
            </a:extLst>
          </p:cNvPr>
          <p:cNvSpPr/>
          <p:nvPr/>
        </p:nvSpPr>
        <p:spPr bwMode="auto">
          <a:xfrm>
            <a:off x="8554084" y="2887101"/>
            <a:ext cx="1215338" cy="1775967"/>
          </a:xfrm>
          <a:prstGeom prst="rect">
            <a:avLst/>
          </a:prstGeom>
          <a:noFill/>
          <a:ln w="28575">
            <a:solidFill>
              <a:schemeClr val="accent4"/>
            </a:solidFill>
            <a:round/>
            <a:headEnd/>
            <a:tailEnd/>
          </a:ln>
          <a:effectLst/>
        </p:spPr>
        <p:txBody>
          <a:bodyPr wrap="square" rtlCol="0" anchor="ctr"/>
          <a:lstStyle/>
          <a:p>
            <a:pPr algn="ctr" defTabSz="548640" eaLnBrk="0" fontAlgn="base" hangingPunct="0">
              <a:spcBef>
                <a:spcPct val="0"/>
              </a:spcBef>
              <a:spcAft>
                <a:spcPct val="0"/>
              </a:spcAft>
            </a:pPr>
            <a:endParaRPr lang="en-US" sz="1620" dirty="0">
              <a:ln w="3175">
                <a:solidFill>
                  <a:srgbClr val="3F4040"/>
                </a:solidFill>
              </a:ln>
              <a:solidFill>
                <a:srgbClr val="FFFFFF"/>
              </a:solidFill>
              <a:latin typeface="Arial"/>
            </a:endParaRPr>
          </a:p>
        </p:txBody>
      </p:sp>
      <p:cxnSp>
        <p:nvCxnSpPr>
          <p:cNvPr id="24" name="Straight Connector 23">
            <a:extLst>
              <a:ext uri="{FF2B5EF4-FFF2-40B4-BE49-F238E27FC236}">
                <a16:creationId xmlns:a16="http://schemas.microsoft.com/office/drawing/2014/main" id="{F39DCF41-98A5-14C6-EB70-61D6F66D67EC}"/>
              </a:ext>
            </a:extLst>
          </p:cNvPr>
          <p:cNvCxnSpPr>
            <a:cxnSpLocks/>
          </p:cNvCxnSpPr>
          <p:nvPr/>
        </p:nvCxnSpPr>
        <p:spPr bwMode="auto">
          <a:xfrm flipH="1" flipV="1">
            <a:off x="5958475" y="4692219"/>
            <a:ext cx="2257176" cy="1731159"/>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pic>
        <p:nvPicPr>
          <p:cNvPr id="25" name="Picture 24" descr="Graphical user interface, qr code&#10;&#10;Description automatically generated">
            <a:extLst>
              <a:ext uri="{FF2B5EF4-FFF2-40B4-BE49-F238E27FC236}">
                <a16:creationId xmlns:a16="http://schemas.microsoft.com/office/drawing/2014/main" id="{909C4E86-FF37-196D-D68A-6428E2491D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58475" y="4694087"/>
            <a:ext cx="1905759" cy="1866588"/>
          </a:xfrm>
          <a:prstGeom prst="rect">
            <a:avLst/>
          </a:prstGeom>
          <a:effectLst/>
        </p:spPr>
      </p:pic>
      <p:sp>
        <p:nvSpPr>
          <p:cNvPr id="26" name="Rectangle 25">
            <a:extLst>
              <a:ext uri="{FF2B5EF4-FFF2-40B4-BE49-F238E27FC236}">
                <a16:creationId xmlns:a16="http://schemas.microsoft.com/office/drawing/2014/main" id="{6F13E716-D043-1CC1-7748-881947CFFEB8}"/>
              </a:ext>
            </a:extLst>
          </p:cNvPr>
          <p:cNvSpPr/>
          <p:nvPr/>
        </p:nvSpPr>
        <p:spPr bwMode="auto">
          <a:xfrm>
            <a:off x="5987793" y="4694087"/>
            <a:ext cx="1866385" cy="1866588"/>
          </a:xfrm>
          <a:prstGeom prst="rect">
            <a:avLst/>
          </a:prstGeom>
          <a:noFill/>
          <a:ln w="28575">
            <a:solidFill>
              <a:schemeClr val="accent4"/>
            </a:solidFill>
            <a:round/>
            <a:headEnd/>
            <a:tailEnd/>
          </a:ln>
          <a:effectLst/>
        </p:spPr>
        <p:txBody>
          <a:bodyPr wrap="square" rtlCol="0" anchor="ctr"/>
          <a:lstStyle/>
          <a:p>
            <a:pPr algn="ctr" defTabSz="548640" eaLnBrk="0" fontAlgn="base" hangingPunct="0">
              <a:spcBef>
                <a:spcPct val="0"/>
              </a:spcBef>
              <a:spcAft>
                <a:spcPct val="0"/>
              </a:spcAft>
            </a:pPr>
            <a:endParaRPr lang="en-US" sz="1620" dirty="0">
              <a:ln w="3175">
                <a:solidFill>
                  <a:srgbClr val="3F4040"/>
                </a:solidFill>
              </a:ln>
              <a:solidFill>
                <a:srgbClr val="FFFFFF"/>
              </a:solidFill>
              <a:latin typeface="Arial"/>
            </a:endParaRPr>
          </a:p>
        </p:txBody>
      </p:sp>
      <p:cxnSp>
        <p:nvCxnSpPr>
          <p:cNvPr id="27" name="Straight Connector 26">
            <a:extLst>
              <a:ext uri="{FF2B5EF4-FFF2-40B4-BE49-F238E27FC236}">
                <a16:creationId xmlns:a16="http://schemas.microsoft.com/office/drawing/2014/main" id="{DE2E4952-442D-2663-E62A-E35B344DCA2D}"/>
              </a:ext>
            </a:extLst>
          </p:cNvPr>
          <p:cNvCxnSpPr>
            <a:cxnSpLocks/>
          </p:cNvCxnSpPr>
          <p:nvPr/>
        </p:nvCxnSpPr>
        <p:spPr bwMode="auto">
          <a:xfrm flipH="1" flipV="1">
            <a:off x="7854178" y="6529656"/>
            <a:ext cx="1086330" cy="637244"/>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A4666A45-90D7-95FE-64CA-BCF398E3E658}"/>
              </a:ext>
            </a:extLst>
          </p:cNvPr>
          <p:cNvCxnSpPr>
            <a:cxnSpLocks/>
          </p:cNvCxnSpPr>
          <p:nvPr/>
        </p:nvCxnSpPr>
        <p:spPr bwMode="auto">
          <a:xfrm flipH="1" flipV="1">
            <a:off x="7864234" y="4694087"/>
            <a:ext cx="1086330" cy="1729291"/>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737F1588-207C-4E70-C80C-A7502B53A312}"/>
              </a:ext>
            </a:extLst>
          </p:cNvPr>
          <p:cNvCxnSpPr>
            <a:cxnSpLocks/>
          </p:cNvCxnSpPr>
          <p:nvPr/>
        </p:nvCxnSpPr>
        <p:spPr bwMode="auto">
          <a:xfrm flipH="1" flipV="1">
            <a:off x="5958475" y="6560675"/>
            <a:ext cx="2329433" cy="617365"/>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
        <p:nvSpPr>
          <p:cNvPr id="31" name="Rectangle 30">
            <a:extLst>
              <a:ext uri="{FF2B5EF4-FFF2-40B4-BE49-F238E27FC236}">
                <a16:creationId xmlns:a16="http://schemas.microsoft.com/office/drawing/2014/main" id="{CC3597BC-055F-FA28-1244-383A82C671E4}"/>
              </a:ext>
            </a:extLst>
          </p:cNvPr>
          <p:cNvSpPr/>
          <p:nvPr/>
        </p:nvSpPr>
        <p:spPr bwMode="auto">
          <a:xfrm>
            <a:off x="8231737" y="6413146"/>
            <a:ext cx="710966" cy="756035"/>
          </a:xfrm>
          <a:prstGeom prst="rect">
            <a:avLst/>
          </a:prstGeom>
          <a:noFill/>
          <a:ln w="28575">
            <a:solidFill>
              <a:schemeClr val="accent4"/>
            </a:solidFill>
            <a:round/>
            <a:headEnd/>
            <a:tailEnd/>
          </a:ln>
          <a:effectLst/>
        </p:spPr>
        <p:txBody>
          <a:bodyPr wrap="square" rtlCol="0" anchor="ctr"/>
          <a:lstStyle/>
          <a:p>
            <a:pPr algn="ctr" eaLnBrk="0" fontAlgn="base" hangingPunct="0">
              <a:spcBef>
                <a:spcPct val="0"/>
              </a:spcBef>
              <a:spcAft>
                <a:spcPct val="0"/>
              </a:spcAft>
            </a:pPr>
            <a:endParaRPr lang="en-US" b="1" dirty="0">
              <a:solidFill>
                <a:srgbClr val="FFFFFF"/>
              </a:solidFill>
            </a:endParaRPr>
          </a:p>
        </p:txBody>
      </p:sp>
      <p:sp>
        <p:nvSpPr>
          <p:cNvPr id="32" name="Oval 31">
            <a:extLst>
              <a:ext uri="{FF2B5EF4-FFF2-40B4-BE49-F238E27FC236}">
                <a16:creationId xmlns:a16="http://schemas.microsoft.com/office/drawing/2014/main" id="{CE706FCD-BB2E-416D-B294-5752067E5282}"/>
              </a:ext>
            </a:extLst>
          </p:cNvPr>
          <p:cNvSpPr>
            <a:spLocks noChangeAspect="1"/>
          </p:cNvSpPr>
          <p:nvPr/>
        </p:nvSpPr>
        <p:spPr bwMode="auto">
          <a:xfrm>
            <a:off x="5763885" y="4415043"/>
            <a:ext cx="457200" cy="457200"/>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200" b="1" dirty="0">
                <a:solidFill>
                  <a:schemeClr val="bg1"/>
                </a:solidFill>
              </a:rPr>
              <a:t>1</a:t>
            </a:r>
          </a:p>
        </p:txBody>
      </p:sp>
      <p:sp>
        <p:nvSpPr>
          <p:cNvPr id="33" name="Oval 32">
            <a:extLst>
              <a:ext uri="{FF2B5EF4-FFF2-40B4-BE49-F238E27FC236}">
                <a16:creationId xmlns:a16="http://schemas.microsoft.com/office/drawing/2014/main" id="{ACC4641D-D72A-E15D-B6B1-E3AFAD033CE7}"/>
              </a:ext>
            </a:extLst>
          </p:cNvPr>
          <p:cNvSpPr>
            <a:spLocks noChangeAspect="1"/>
          </p:cNvSpPr>
          <p:nvPr/>
        </p:nvSpPr>
        <p:spPr bwMode="auto">
          <a:xfrm>
            <a:off x="10950932" y="1780883"/>
            <a:ext cx="457200" cy="457200"/>
          </a:xfrm>
          <a:prstGeom prst="ellipse">
            <a:avLst/>
          </a:prstGeom>
          <a:solidFill>
            <a:schemeClr val="accent4"/>
          </a:solidFill>
          <a:ln w="9525">
            <a:noFill/>
            <a:round/>
            <a:headEnd/>
            <a:tailEnd/>
          </a:ln>
          <a:effectLst/>
        </p:spPr>
        <p:txBody>
          <a:bodyPr wrap="square" rtlCol="0" anchor="ctr"/>
          <a:lstStyle/>
          <a:p>
            <a:pPr algn="ctr" eaLnBrk="0" fontAlgn="base" hangingPunct="0">
              <a:spcBef>
                <a:spcPct val="0"/>
              </a:spcBef>
              <a:spcAft>
                <a:spcPct val="0"/>
              </a:spcAft>
            </a:pPr>
            <a:r>
              <a:rPr lang="en-US" sz="2200" b="1" dirty="0">
                <a:solidFill>
                  <a:schemeClr val="bg1"/>
                </a:solidFill>
              </a:rPr>
              <a:t>2</a:t>
            </a:r>
          </a:p>
        </p:txBody>
      </p:sp>
    </p:spTree>
    <p:extLst>
      <p:ext uri="{BB962C8B-B14F-4D97-AF65-F5344CB8AC3E}">
        <p14:creationId xmlns:p14="http://schemas.microsoft.com/office/powerpoint/2010/main" val="367767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DDFA7D-ADE7-2784-9DF9-3F6AEEEE5265}"/>
              </a:ext>
            </a:extLst>
          </p:cNvPr>
          <p:cNvSpPr>
            <a:spLocks noGrp="1"/>
          </p:cNvSpPr>
          <p:nvPr>
            <p:ph type="sldNum" sz="quarter" idx="4"/>
          </p:nvPr>
        </p:nvSpPr>
        <p:spPr/>
        <p:txBody>
          <a:bodyPr/>
          <a:lstStyle/>
          <a:p>
            <a:fld id="{837543D7-8401-5C4E-B0A9-F48897C0C347}" type="slidenum">
              <a:rPr lang="en-US" smtClean="0"/>
              <a:pPr/>
              <a:t>28</a:t>
            </a:fld>
            <a:endParaRPr lang="en-US" dirty="0"/>
          </a:p>
        </p:txBody>
      </p:sp>
      <p:sp>
        <p:nvSpPr>
          <p:cNvPr id="8" name="Title 7">
            <a:extLst>
              <a:ext uri="{FF2B5EF4-FFF2-40B4-BE49-F238E27FC236}">
                <a16:creationId xmlns:a16="http://schemas.microsoft.com/office/drawing/2014/main" id="{A3C05DC5-8ED3-C76A-501F-E0EAEE049CC5}"/>
              </a:ext>
            </a:extLst>
          </p:cNvPr>
          <p:cNvSpPr>
            <a:spLocks noGrp="1"/>
          </p:cNvSpPr>
          <p:nvPr>
            <p:ph type="title"/>
          </p:nvPr>
        </p:nvSpPr>
        <p:spPr/>
        <p:txBody>
          <a:bodyPr/>
          <a:lstStyle/>
          <a:p>
            <a:r>
              <a:rPr lang="en-US" dirty="0"/>
              <a:t>Universal Integrated Furnace Controls </a:t>
            </a:r>
            <a:br>
              <a:rPr lang="en-US" dirty="0"/>
            </a:br>
            <a:r>
              <a:rPr lang="en-US" dirty="0"/>
              <a:t>Competitive Comparison</a:t>
            </a:r>
          </a:p>
        </p:txBody>
      </p:sp>
      <p:sp>
        <p:nvSpPr>
          <p:cNvPr id="9" name="Text Placeholder 8">
            <a:extLst>
              <a:ext uri="{FF2B5EF4-FFF2-40B4-BE49-F238E27FC236}">
                <a16:creationId xmlns:a16="http://schemas.microsoft.com/office/drawing/2014/main" id="{A6BDC1D3-E1F9-AC97-CB6C-ED84AFC90528}"/>
              </a:ext>
            </a:extLst>
          </p:cNvPr>
          <p:cNvSpPr>
            <a:spLocks noGrp="1"/>
          </p:cNvSpPr>
          <p:nvPr>
            <p:ph type="body" sz="quarter" idx="11"/>
          </p:nvPr>
        </p:nvSpPr>
        <p:spPr/>
        <p:txBody>
          <a:bodyPr/>
          <a:lstStyle/>
          <a:p>
            <a:endParaRPr lang="en-US"/>
          </a:p>
        </p:txBody>
      </p:sp>
      <p:graphicFrame>
        <p:nvGraphicFramePr>
          <p:cNvPr id="13" name="Content Placeholder 5">
            <a:extLst>
              <a:ext uri="{FF2B5EF4-FFF2-40B4-BE49-F238E27FC236}">
                <a16:creationId xmlns:a16="http://schemas.microsoft.com/office/drawing/2014/main" id="{D4143539-1C1D-D655-8A19-27B7CF238FAF}"/>
              </a:ext>
            </a:extLst>
          </p:cNvPr>
          <p:cNvGraphicFramePr>
            <a:graphicFrameLocks/>
          </p:cNvGraphicFramePr>
          <p:nvPr>
            <p:extLst>
              <p:ext uri="{D42A27DB-BD31-4B8C-83A1-F6EECF244321}">
                <p14:modId xmlns:p14="http://schemas.microsoft.com/office/powerpoint/2010/main" val="2747115940"/>
              </p:ext>
            </p:extLst>
          </p:nvPr>
        </p:nvGraphicFramePr>
        <p:xfrm>
          <a:off x="758952" y="2139696"/>
          <a:ext cx="13112496" cy="53492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4235842930"/>
                    </a:ext>
                  </a:extLst>
                </a:gridCol>
                <a:gridCol w="2651760">
                  <a:extLst>
                    <a:ext uri="{9D8B030D-6E8A-4147-A177-3AD203B41FA5}">
                      <a16:colId xmlns:a16="http://schemas.microsoft.com/office/drawing/2014/main" val="984966874"/>
                    </a:ext>
                  </a:extLst>
                </a:gridCol>
                <a:gridCol w="2651760">
                  <a:extLst>
                    <a:ext uri="{9D8B030D-6E8A-4147-A177-3AD203B41FA5}">
                      <a16:colId xmlns:a16="http://schemas.microsoft.com/office/drawing/2014/main" val="1613632402"/>
                    </a:ext>
                  </a:extLst>
                </a:gridCol>
                <a:gridCol w="4151376">
                  <a:extLst>
                    <a:ext uri="{9D8B030D-6E8A-4147-A177-3AD203B41FA5}">
                      <a16:colId xmlns:a16="http://schemas.microsoft.com/office/drawing/2014/main" val="2655828349"/>
                    </a:ext>
                  </a:extLst>
                </a:gridCol>
              </a:tblGrid>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Noto Sans Light" panose="020B0604020202020204" charset="0"/>
                          <a:cs typeface="Noto Sans Light" panose="020B0604020202020204" charset="0"/>
                        </a:rPr>
                        <a:t>Feature</a:t>
                      </a:r>
                    </a:p>
                  </a:txBody>
                  <a:tcPr anchor="b">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mn-lt"/>
                          <a:ea typeface="Noto Sans Light" panose="020B0604020202020204" charset="0"/>
                          <a:cs typeface="Noto Sans Light" panose="020B0604020202020204" charset="0"/>
                        </a:rPr>
                        <a:t>Resideo</a:t>
                      </a:r>
                      <a:r>
                        <a:rPr lang="en-US" sz="1400" b="1" dirty="0">
                          <a:solidFill>
                            <a:schemeClr val="bg1"/>
                          </a:solidFill>
                          <a:latin typeface="+mn-lt"/>
                          <a:ea typeface="Noto Sans Light" panose="020B0604020202020204" charset="0"/>
                          <a:cs typeface="Noto Sans Light" panose="020B0604020202020204" charset="0"/>
                        </a:rPr>
                        <a:t> / Honeywell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Noto Sans Light" panose="020B0604020202020204" charset="0"/>
                          <a:cs typeface="Noto Sans Light" panose="020B0604020202020204" charset="0"/>
                        </a:rPr>
                        <a:t>S9200u1000</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latin typeface="+mn-lt"/>
                          <a:ea typeface="Noto Sans Light" panose="020B0604020202020204" charset="0"/>
                          <a:cs typeface="Noto Sans Light" panose="020B0604020202020204" charset="0"/>
                        </a:rPr>
                        <a:t>Icm</a:t>
                      </a:r>
                      <a:endParaRPr lang="en-US" sz="1400" b="1" dirty="0">
                        <a:solidFill>
                          <a:schemeClr val="bg1"/>
                        </a:solidFill>
                        <a:latin typeface="+mn-lt"/>
                        <a:ea typeface="Noto Sans Light" panose="020B0604020202020204" charset="0"/>
                        <a:cs typeface="Not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n-lt"/>
                          <a:ea typeface="Noto Sans Light" panose="020B0604020202020204" charset="0"/>
                          <a:cs typeface="Noto Sans Light" panose="020B0604020202020204" charset="0"/>
                        </a:rPr>
                        <a:t>Icm2812-kit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solidFill>
                            <a:schemeClr val="bg2"/>
                          </a:solidFill>
                          <a:latin typeface="+mn-lt"/>
                          <a:ea typeface="Noto Sans Light" panose="020B0604020202020204" charset="0"/>
                          <a:cs typeface="Noto Sans Light" panose="020B0604020202020204" charset="0"/>
                        </a:rPr>
                        <a:t>White-rodgers</a:t>
                      </a:r>
                      <a:endParaRPr lang="en-US" sz="1400" b="1" dirty="0">
                        <a:solidFill>
                          <a:schemeClr val="bg2"/>
                        </a:solidFill>
                        <a:latin typeface="+mn-lt"/>
                        <a:ea typeface="Noto Sans Light" panose="020B0604020202020204" charset="0"/>
                        <a:cs typeface="Not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n-lt"/>
                          <a:ea typeface="Noto Sans Light" panose="020B0604020202020204" charset="0"/>
                          <a:cs typeface="Noto Sans Light" panose="020B0604020202020204" charset="0"/>
                        </a:rPr>
                        <a:t>50m56x-843</a:t>
                      </a:r>
                    </a:p>
                  </a:txBody>
                  <a:tcPr anchor="b">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39223051"/>
                  </a:ext>
                </a:extLst>
              </a:tr>
              <a:tr h="320040">
                <a:tc>
                  <a:txBody>
                    <a:bodyPr/>
                    <a:lstStyle/>
                    <a:p>
                      <a:pPr algn="l"/>
                      <a:r>
                        <a:rPr lang="en-US" sz="1400" b="0" dirty="0">
                          <a:latin typeface="+mn-lt"/>
                          <a:ea typeface="Noto Sans Light" panose="020B0604020202020204" charset="0"/>
                          <a:cs typeface="Noto Sans Light" panose="020B0604020202020204" charset="0"/>
                        </a:rPr>
                        <a:t>Stages / Blower Types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1 - PSC Only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n-lt"/>
                          <a:ea typeface="Noto Sans Light" panose="020B0604020202020204" charset="0"/>
                          <a:cs typeface="Noto Sans Light" panose="020B0604020202020204" charset="0"/>
                        </a:rPr>
                        <a:t>1 - PSC Only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1 - PSC &amp; </a:t>
                      </a:r>
                      <a:r>
                        <a:rPr lang="en-US" sz="1400" b="0" dirty="0" err="1">
                          <a:latin typeface="+mn-lt"/>
                          <a:ea typeface="Noto Sans Light" panose="020B0604020202020204" charset="0"/>
                          <a:cs typeface="Noto Sans Light" panose="020B0604020202020204" charset="0"/>
                        </a:rPr>
                        <a:t>Ecmx</a:t>
                      </a:r>
                      <a:endParaRPr lang="en-US" sz="1400" b="0" dirty="0">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30833195"/>
                  </a:ext>
                </a:extLst>
              </a:tr>
              <a:tr h="320040">
                <a:tc>
                  <a:txBody>
                    <a:bodyPr/>
                    <a:lstStyle/>
                    <a:p>
                      <a:pPr algn="l"/>
                      <a:r>
                        <a:rPr lang="en-US" sz="1400" b="0" dirty="0">
                          <a:latin typeface="+mn-lt"/>
                          <a:ea typeface="Noto Sans Light" panose="020B0604020202020204" charset="0"/>
                          <a:cs typeface="Noto Sans Light" panose="020B0604020202020204" charset="0"/>
                        </a:rPr>
                        <a:t>Mobile App, NFC, BLE*</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Yes – WR Connect</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90228063"/>
                  </a:ext>
                </a:extLst>
              </a:tr>
              <a:tr h="320040">
                <a:tc>
                  <a:txBody>
                    <a:bodyPr/>
                    <a:lstStyle/>
                    <a:p>
                      <a:pPr algn="l"/>
                      <a:r>
                        <a:rPr lang="en-US" sz="1400" b="0" dirty="0">
                          <a:latin typeface="+mn-lt"/>
                          <a:ea typeface="Noto Sans Light" panose="020B0604020202020204" charset="0"/>
                          <a:cs typeface="Noto Sans Light" panose="020B0604020202020204" charset="0"/>
                        </a:rPr>
                        <a:t>Harnesses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8</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11</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None – OEM Harness Detected</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11374290"/>
                  </a:ext>
                </a:extLst>
              </a:tr>
              <a:tr h="320040">
                <a:tc>
                  <a:txBody>
                    <a:bodyPr/>
                    <a:lstStyle/>
                    <a:p>
                      <a:pPr algn="l"/>
                      <a:r>
                        <a:rPr lang="en-US" sz="1400" b="0" dirty="0">
                          <a:latin typeface="+mn-lt"/>
                          <a:ea typeface="Noto Sans Light" panose="020B0604020202020204" charset="0"/>
                          <a:cs typeface="Noto Sans Light" panose="020B0604020202020204" charset="0"/>
                        </a:rPr>
                        <a:t>Cross-references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200+</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150+</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550+</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19643957"/>
                  </a:ext>
                </a:extLst>
              </a:tr>
              <a:tr h="320040">
                <a:tc>
                  <a:txBody>
                    <a:bodyPr/>
                    <a:lstStyle/>
                    <a:p>
                      <a:pPr algn="l"/>
                      <a:r>
                        <a:rPr lang="en-US" sz="1400" b="0" dirty="0">
                          <a:latin typeface="+mn-lt"/>
                          <a:ea typeface="Noto Sans Light" panose="020B0604020202020204" charset="0"/>
                          <a:cs typeface="Noto Sans Light" panose="020B0604020202020204" charset="0"/>
                        </a:rPr>
                        <a:t>Ignitor Voltage Serviced</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120V Only</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n-lt"/>
                          <a:ea typeface="Noto Sans Light" panose="020B0604020202020204" charset="0"/>
                          <a:cs typeface="Noto Sans Light" panose="020B0604020202020204" charset="0"/>
                        </a:rPr>
                        <a:t>120V Only</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80v &amp; 120v</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4022949"/>
                  </a:ext>
                </a:extLst>
              </a:tr>
              <a:tr h="320040">
                <a:tc>
                  <a:txBody>
                    <a:bodyPr/>
                    <a:lstStyle/>
                    <a:p>
                      <a:pPr algn="l"/>
                      <a:r>
                        <a:rPr lang="en-US" sz="1400" b="0" dirty="0">
                          <a:latin typeface="+mn-lt"/>
                          <a:ea typeface="Noto Sans Light" panose="020B0604020202020204" charset="0"/>
                          <a:cs typeface="Noto Sans Light" panose="020B0604020202020204" charset="0"/>
                        </a:rPr>
                        <a:t>Includes Universal Ignitor</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Yes</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7586633"/>
                  </a:ext>
                </a:extLst>
              </a:tr>
              <a:tr h="320040">
                <a:tc>
                  <a:txBody>
                    <a:bodyPr/>
                    <a:lstStyle/>
                    <a:p>
                      <a:pPr algn="l"/>
                      <a:r>
                        <a:rPr lang="en-US" sz="1400" b="0" dirty="0">
                          <a:latin typeface="+mn-lt"/>
                          <a:ea typeface="Noto Sans Light" panose="020B0604020202020204" charset="0"/>
                          <a:cs typeface="Noto Sans Light" panose="020B0604020202020204" charset="0"/>
                        </a:rPr>
                        <a:t>Configuration Options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Limited - 4 Dipswitches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Limited - 2 Dipswitches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Unlimited App Or Push Buttons</a:t>
                      </a: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3969867"/>
                  </a:ext>
                </a:extLst>
              </a:tr>
              <a:tr h="320040">
                <a:tc>
                  <a:txBody>
                    <a:bodyPr/>
                    <a:lstStyle/>
                    <a:p>
                      <a:pPr algn="l"/>
                      <a:r>
                        <a:rPr lang="en-US" sz="1400" b="0" dirty="0">
                          <a:latin typeface="+mn-lt"/>
                          <a:ea typeface="Noto Sans Light" panose="020B0604020202020204" charset="0"/>
                          <a:cs typeface="Noto Sans Light" panose="020B0604020202020204" charset="0"/>
                        </a:rPr>
                        <a:t>LED Displays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Tri-color LED Light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Red LED Light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n-lt"/>
                          <a:ea typeface="Noto Sans Light" panose="020B0604020202020204" charset="0"/>
                          <a:cs typeface="Noto Sans Light" panose="020B0604020202020204" charset="0"/>
                        </a:rPr>
                        <a:t>Digital LED Display</a:t>
                      </a: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7337169"/>
                  </a:ext>
                </a:extLst>
              </a:tr>
              <a:tr h="320040">
                <a:tc>
                  <a:txBody>
                    <a:bodyPr/>
                    <a:lstStyle/>
                    <a:p>
                      <a:pPr algn="l"/>
                      <a:r>
                        <a:rPr lang="en-US" sz="1400" b="0" dirty="0">
                          <a:latin typeface="+mn-lt"/>
                          <a:ea typeface="Noto Sans Light" panose="020B0604020202020204" charset="0"/>
                          <a:cs typeface="Noto Sans Light" panose="020B0604020202020204" charset="0"/>
                        </a:rPr>
                        <a:t>Rollout Accessory</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Difficult Wire Jumper </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Difficult Wire Jumper </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Not Required</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9778272"/>
                  </a:ext>
                </a:extLst>
              </a:tr>
              <a:tr h="320040">
                <a:tc>
                  <a:txBody>
                    <a:bodyPr/>
                    <a:lstStyle/>
                    <a:p>
                      <a:pPr algn="l"/>
                      <a:r>
                        <a:rPr lang="en-US" sz="1400" b="0" dirty="0">
                          <a:latin typeface="+mn-lt"/>
                          <a:ea typeface="Noto Sans Light" panose="020B0604020202020204" charset="0"/>
                          <a:cs typeface="Noto Sans Light" panose="020B0604020202020204" charset="0"/>
                        </a:rPr>
                        <a:t>Flame Current Test</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Digital Readout Or Test Pins</a:t>
                      </a: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6455286"/>
                  </a:ext>
                </a:extLst>
              </a:tr>
              <a:tr h="320040">
                <a:tc>
                  <a:txBody>
                    <a:bodyPr/>
                    <a:lstStyle/>
                    <a:p>
                      <a:pPr algn="l"/>
                      <a:r>
                        <a:rPr lang="en-US" sz="1400" b="0" dirty="0">
                          <a:latin typeface="+mn-lt"/>
                          <a:ea typeface="Noto Sans Light" panose="020B0604020202020204" charset="0"/>
                          <a:cs typeface="Noto Sans Light" panose="020B0604020202020204" charset="0"/>
                        </a:rPr>
                        <a:t>Full Cover W/ Fault Code Label</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 - Tray Only</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Yes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Yes</a:t>
                      </a: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35413360"/>
                  </a:ext>
                </a:extLst>
              </a:tr>
              <a:tr h="320040">
                <a:tc>
                  <a:txBody>
                    <a:bodyPr/>
                    <a:lstStyle/>
                    <a:p>
                      <a:pPr algn="l"/>
                      <a:r>
                        <a:rPr lang="en-US" sz="1400" b="0" dirty="0">
                          <a:latin typeface="+mn-lt"/>
                          <a:ea typeface="Noto Sans Light" panose="020B0604020202020204" charset="0"/>
                          <a:cs typeface="Noto Sans Light" panose="020B0604020202020204" charset="0"/>
                        </a:rPr>
                        <a:t>Fault Recall &amp; Clearing</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Jump R &amp; D Terminals</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Push Button</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WR App / Push Buttons</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40691365"/>
                  </a:ext>
                </a:extLst>
              </a:tr>
              <a:tr h="320040">
                <a:tc>
                  <a:txBody>
                    <a:bodyPr/>
                    <a:lstStyle/>
                    <a:p>
                      <a:pPr algn="l"/>
                      <a:r>
                        <a:rPr lang="en-US" sz="1400" b="0" dirty="0">
                          <a:latin typeface="+mn-lt"/>
                          <a:ea typeface="Noto Sans Light" panose="020B0604020202020204" charset="0"/>
                          <a:cs typeface="Noto Sans Light" panose="020B0604020202020204" charset="0"/>
                        </a:rPr>
                        <a:t>Status &amp; Diagnostics</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Count LED Flashes</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Count LED Flashes</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Read On Display Or App </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8118370"/>
                  </a:ext>
                </a:extLst>
              </a:tr>
              <a:tr h="320040">
                <a:tc>
                  <a:txBody>
                    <a:bodyPr/>
                    <a:lstStyle/>
                    <a:p>
                      <a:pPr algn="l"/>
                      <a:r>
                        <a:rPr lang="en-US" sz="1400" b="0" dirty="0">
                          <a:latin typeface="+mn-lt"/>
                          <a:ea typeface="Noto Sans Light" panose="020B0604020202020204" charset="0"/>
                          <a:cs typeface="Noto Sans Light" panose="020B0604020202020204" charset="0"/>
                        </a:rPr>
                        <a:t>Humidifier Output</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120V Only</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n-lt"/>
                          <a:ea typeface="Noto Sans Light" panose="020B0604020202020204" charset="0"/>
                          <a:cs typeface="Noto Sans Light" panose="020B0604020202020204" charset="0"/>
                        </a:rPr>
                        <a:t>120V Only</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24V Or 120V</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76038557"/>
                  </a:ext>
                </a:extLst>
              </a:tr>
              <a:tr h="320040">
                <a:tc>
                  <a:txBody>
                    <a:bodyPr/>
                    <a:lstStyle/>
                    <a:p>
                      <a:pPr algn="l"/>
                      <a:r>
                        <a:rPr lang="en-US" sz="1400" b="0" dirty="0">
                          <a:latin typeface="+mn-lt"/>
                          <a:ea typeface="Noto Sans Light" panose="020B0604020202020204" charset="0"/>
                          <a:cs typeface="Noto Sans Light" panose="020B0604020202020204" charset="0"/>
                        </a:rPr>
                        <a:t>2</a:t>
                      </a:r>
                      <a:r>
                        <a:rPr lang="en-US" sz="1400" b="0" baseline="30000" dirty="0">
                          <a:latin typeface="+mn-lt"/>
                          <a:ea typeface="Noto Sans Light" panose="020B0604020202020204" charset="0"/>
                          <a:cs typeface="Noto Sans Light" panose="020B0604020202020204" charset="0"/>
                        </a:rPr>
                        <a:t>nd</a:t>
                      </a:r>
                      <a:r>
                        <a:rPr lang="en-US" sz="1400" b="0" dirty="0">
                          <a:latin typeface="+mn-lt"/>
                          <a:ea typeface="Noto Sans Light" panose="020B0604020202020204" charset="0"/>
                          <a:cs typeface="Noto Sans Light" panose="020B0604020202020204" charset="0"/>
                        </a:rPr>
                        <a:t> Stage Cooling &amp; Dehumidification</a:t>
                      </a:r>
                    </a:p>
                  </a:txBody>
                  <a:tcP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FF0000"/>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No</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1400" b="0" dirty="0">
                          <a:latin typeface="+mn-lt"/>
                          <a:ea typeface="Noto Sans Light" panose="020B0604020202020204" charset="0"/>
                          <a:cs typeface="Noto Sans Light" panose="020B0604020202020204" charset="0"/>
                        </a:rPr>
                        <a:t>Yes</a:t>
                      </a:r>
                      <a:endParaRPr lang="en-US" sz="1400" b="0" dirty="0">
                        <a:solidFill>
                          <a:srgbClr val="62BB46"/>
                        </a:solidFill>
                        <a:latin typeface="+mn-lt"/>
                        <a:ea typeface="Noto Sans Light" panose="020B0604020202020204" charset="0"/>
                        <a:cs typeface="Noto Sans Light" panose="020B0604020202020204" charset="0"/>
                      </a:endParaRPr>
                    </a:p>
                  </a:txBody>
                  <a:tcP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7245825"/>
                  </a:ext>
                </a:extLst>
              </a:tr>
            </a:tbl>
          </a:graphicData>
        </a:graphic>
      </p:graphicFrame>
      <p:sp>
        <p:nvSpPr>
          <p:cNvPr id="14" name="Content Placeholder 6">
            <a:extLst>
              <a:ext uri="{FF2B5EF4-FFF2-40B4-BE49-F238E27FC236}">
                <a16:creationId xmlns:a16="http://schemas.microsoft.com/office/drawing/2014/main" id="{1B91470A-F97C-F454-1EC0-9BBF1D2DC79A}"/>
              </a:ext>
            </a:extLst>
          </p:cNvPr>
          <p:cNvSpPr txBox="1">
            <a:spLocks/>
          </p:cNvSpPr>
          <p:nvPr/>
        </p:nvSpPr>
        <p:spPr>
          <a:xfrm>
            <a:off x="9738719" y="1661033"/>
            <a:ext cx="4343041" cy="414654"/>
          </a:xfrm>
          <a:prstGeom prst="rect">
            <a:avLst/>
          </a:prstGeom>
        </p:spPr>
        <p:txBody>
          <a:bodyPr lIns="0" tIns="0" rIns="0" bIns="0" anchor="ctr" anchorCtr="0">
            <a:norm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White-Rodgers Has More Features</a:t>
            </a:r>
          </a:p>
        </p:txBody>
      </p:sp>
    </p:spTree>
    <p:extLst>
      <p:ext uri="{BB962C8B-B14F-4D97-AF65-F5344CB8AC3E}">
        <p14:creationId xmlns:p14="http://schemas.microsoft.com/office/powerpoint/2010/main" val="172849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3BADC8E-2C61-8872-D829-964F9A69CB13}"/>
              </a:ext>
            </a:extLst>
          </p:cNvPr>
          <p:cNvSpPr>
            <a:spLocks noGrp="1"/>
          </p:cNvSpPr>
          <p:nvPr>
            <p:ph type="body" sz="quarter" idx="15"/>
          </p:nvPr>
        </p:nvSpPr>
        <p:spPr>
          <a:xfrm>
            <a:off x="758952" y="5139897"/>
            <a:ext cx="3848102" cy="1828800"/>
          </a:xfrm>
        </p:spPr>
        <p:txBody>
          <a:bodyPr/>
          <a:lstStyle/>
          <a:p>
            <a:pPr lvl="1"/>
            <a:r>
              <a:rPr lang="en-US" dirty="0"/>
              <a:t>Say goodbye to a bundle of harnesses!</a:t>
            </a:r>
          </a:p>
          <a:p>
            <a:pPr lvl="1"/>
            <a:r>
              <a:rPr lang="en-US" dirty="0"/>
              <a:t>With harness auto detection, no adapter harnesses are needed </a:t>
            </a:r>
            <a:br>
              <a:rPr lang="en-US" dirty="0"/>
            </a:br>
            <a:r>
              <a:rPr lang="en-US" dirty="0"/>
              <a:t>to connect a furnace to the 50M56X-843!</a:t>
            </a:r>
          </a:p>
          <a:p>
            <a:pPr lvl="1"/>
            <a:endParaRPr lang="en-US" dirty="0"/>
          </a:p>
        </p:txBody>
      </p:sp>
      <p:sp>
        <p:nvSpPr>
          <p:cNvPr id="11" name="Text Placeholder 10">
            <a:extLst>
              <a:ext uri="{FF2B5EF4-FFF2-40B4-BE49-F238E27FC236}">
                <a16:creationId xmlns:a16="http://schemas.microsoft.com/office/drawing/2014/main" id="{6F3D25DF-49C7-40E6-07FD-4EC4F45B3C2C}"/>
              </a:ext>
            </a:extLst>
          </p:cNvPr>
          <p:cNvSpPr>
            <a:spLocks noGrp="1"/>
          </p:cNvSpPr>
          <p:nvPr>
            <p:ph type="body" sz="quarter" idx="16"/>
          </p:nvPr>
        </p:nvSpPr>
        <p:spPr>
          <a:xfrm>
            <a:off x="10020300" y="5139897"/>
            <a:ext cx="3848100" cy="1828800"/>
          </a:xfrm>
        </p:spPr>
        <p:txBody>
          <a:bodyPr/>
          <a:lstStyle/>
          <a:p>
            <a:pPr lvl="1"/>
            <a:r>
              <a:rPr lang="en-US" dirty="0"/>
              <a:t>Near-field communication controls can quickly and easily be configured in the palm of your hand and directly uploaded into the control. </a:t>
            </a:r>
          </a:p>
          <a:p>
            <a:pPr lvl="1"/>
            <a:r>
              <a:rPr lang="en-US" dirty="0"/>
              <a:t>Diagnostics can be seen </a:t>
            </a:r>
            <a:br>
              <a:rPr lang="en-US" dirty="0"/>
            </a:br>
            <a:r>
              <a:rPr lang="en-US" dirty="0"/>
              <a:t>at a glance!</a:t>
            </a:r>
          </a:p>
          <a:p>
            <a:pPr lvl="1"/>
            <a:endParaRPr lang="en-US" dirty="0"/>
          </a:p>
        </p:txBody>
      </p:sp>
      <p:sp>
        <p:nvSpPr>
          <p:cNvPr id="12" name="Text Placeholder 11">
            <a:extLst>
              <a:ext uri="{FF2B5EF4-FFF2-40B4-BE49-F238E27FC236}">
                <a16:creationId xmlns:a16="http://schemas.microsoft.com/office/drawing/2014/main" id="{93118D90-D484-F37A-BF91-4F0D83AECFF7}"/>
              </a:ext>
            </a:extLst>
          </p:cNvPr>
          <p:cNvSpPr>
            <a:spLocks noGrp="1"/>
          </p:cNvSpPr>
          <p:nvPr>
            <p:ph type="body" sz="quarter" idx="17"/>
          </p:nvPr>
        </p:nvSpPr>
        <p:spPr>
          <a:xfrm>
            <a:off x="5372100" y="5139897"/>
            <a:ext cx="3878580" cy="1828800"/>
          </a:xfrm>
        </p:spPr>
        <p:txBody>
          <a:bodyPr/>
          <a:lstStyle/>
          <a:p>
            <a:pPr lvl="1"/>
            <a:r>
              <a:rPr lang="en-US" dirty="0"/>
              <a:t>No more manually going through manual DIP switches. </a:t>
            </a:r>
          </a:p>
          <a:p>
            <a:pPr lvl="1"/>
            <a:r>
              <a:rPr lang="en-US" dirty="0"/>
              <a:t>Using the WR Connect app or the on-board three-digit, seven-segment digital display, all settings can be quickly accessed.</a:t>
            </a:r>
          </a:p>
        </p:txBody>
      </p:sp>
      <p:sp>
        <p:nvSpPr>
          <p:cNvPr id="13" name="Text Placeholder 12">
            <a:extLst>
              <a:ext uri="{FF2B5EF4-FFF2-40B4-BE49-F238E27FC236}">
                <a16:creationId xmlns:a16="http://schemas.microsoft.com/office/drawing/2014/main" id="{17FB3ED1-2997-6F32-7052-E7105A40618F}"/>
              </a:ext>
            </a:extLst>
          </p:cNvPr>
          <p:cNvSpPr>
            <a:spLocks noGrp="1"/>
          </p:cNvSpPr>
          <p:nvPr>
            <p:ph type="body" sz="quarter" idx="19"/>
          </p:nvPr>
        </p:nvSpPr>
        <p:spPr>
          <a:xfrm>
            <a:off x="758952" y="4362657"/>
            <a:ext cx="3843581" cy="685800"/>
          </a:xfrm>
        </p:spPr>
        <p:txBody>
          <a:bodyPr/>
          <a:lstStyle/>
          <a:p>
            <a:r>
              <a:rPr lang="en-US" b="1" dirty="0"/>
              <a:t>Auto Harness Detection</a:t>
            </a:r>
          </a:p>
        </p:txBody>
      </p:sp>
      <p:sp>
        <p:nvSpPr>
          <p:cNvPr id="14" name="Text Placeholder 13">
            <a:extLst>
              <a:ext uri="{FF2B5EF4-FFF2-40B4-BE49-F238E27FC236}">
                <a16:creationId xmlns:a16="http://schemas.microsoft.com/office/drawing/2014/main" id="{EBB62D54-B804-3645-2CD0-31E3DF66E839}"/>
              </a:ext>
            </a:extLst>
          </p:cNvPr>
          <p:cNvSpPr>
            <a:spLocks noGrp="1"/>
          </p:cNvSpPr>
          <p:nvPr>
            <p:ph type="body" sz="quarter" idx="20"/>
          </p:nvPr>
        </p:nvSpPr>
        <p:spPr>
          <a:xfrm>
            <a:off x="5372100" y="4362657"/>
            <a:ext cx="3881679" cy="685800"/>
          </a:xfrm>
        </p:spPr>
        <p:txBody>
          <a:bodyPr/>
          <a:lstStyle/>
          <a:p>
            <a:r>
              <a:rPr lang="en-US" b="1" dirty="0"/>
              <a:t>Fast Configuration</a:t>
            </a:r>
          </a:p>
        </p:txBody>
      </p:sp>
      <p:sp>
        <p:nvSpPr>
          <p:cNvPr id="15" name="Text Placeholder 14">
            <a:extLst>
              <a:ext uri="{FF2B5EF4-FFF2-40B4-BE49-F238E27FC236}">
                <a16:creationId xmlns:a16="http://schemas.microsoft.com/office/drawing/2014/main" id="{097A4401-8FFB-D4F7-09F7-EEB822393E61}"/>
              </a:ext>
            </a:extLst>
          </p:cNvPr>
          <p:cNvSpPr>
            <a:spLocks noGrp="1"/>
          </p:cNvSpPr>
          <p:nvPr>
            <p:ph type="body" sz="quarter" idx="21"/>
          </p:nvPr>
        </p:nvSpPr>
        <p:spPr>
          <a:xfrm>
            <a:off x="10020300" y="4362657"/>
            <a:ext cx="3848100" cy="685800"/>
          </a:xfrm>
        </p:spPr>
        <p:txBody>
          <a:bodyPr/>
          <a:lstStyle/>
          <a:p>
            <a:r>
              <a:rPr lang="en-US" b="1" dirty="0"/>
              <a:t>NFC Setup &amp; Diagnostics</a:t>
            </a:r>
          </a:p>
        </p:txBody>
      </p:sp>
      <p:sp>
        <p:nvSpPr>
          <p:cNvPr id="4" name="Slide Number Placeholder 3">
            <a:extLst>
              <a:ext uri="{FF2B5EF4-FFF2-40B4-BE49-F238E27FC236}">
                <a16:creationId xmlns:a16="http://schemas.microsoft.com/office/drawing/2014/main" id="{DEA86E71-8733-643D-2B12-1EDC2E5B7237}"/>
              </a:ext>
            </a:extLst>
          </p:cNvPr>
          <p:cNvSpPr>
            <a:spLocks noGrp="1"/>
          </p:cNvSpPr>
          <p:nvPr>
            <p:ph type="sldNum" sz="quarter" idx="4"/>
          </p:nvPr>
        </p:nvSpPr>
        <p:spPr/>
        <p:txBody>
          <a:bodyPr/>
          <a:lstStyle/>
          <a:p>
            <a:fld id="{837543D7-8401-5C4E-B0A9-F48897C0C347}" type="slidenum">
              <a:rPr lang="en-US" smtClean="0"/>
              <a:pPr/>
              <a:t>29</a:t>
            </a:fld>
            <a:endParaRPr lang="en-US" dirty="0"/>
          </a:p>
        </p:txBody>
      </p:sp>
      <p:sp>
        <p:nvSpPr>
          <p:cNvPr id="8" name="Title 7">
            <a:extLst>
              <a:ext uri="{FF2B5EF4-FFF2-40B4-BE49-F238E27FC236}">
                <a16:creationId xmlns:a16="http://schemas.microsoft.com/office/drawing/2014/main" id="{6C316961-2899-4AFA-770E-49D248BC2ED7}"/>
              </a:ext>
            </a:extLst>
          </p:cNvPr>
          <p:cNvSpPr>
            <a:spLocks noGrp="1"/>
          </p:cNvSpPr>
          <p:nvPr>
            <p:ph type="title"/>
          </p:nvPr>
        </p:nvSpPr>
        <p:spPr/>
        <p:txBody>
          <a:bodyPr/>
          <a:lstStyle/>
          <a:p>
            <a:r>
              <a:rPr lang="en-US" dirty="0"/>
              <a:t>50M56X-843 Benefit Summary</a:t>
            </a:r>
          </a:p>
        </p:txBody>
      </p:sp>
      <p:sp>
        <p:nvSpPr>
          <p:cNvPr id="9" name="Text Placeholder 8">
            <a:extLst>
              <a:ext uri="{FF2B5EF4-FFF2-40B4-BE49-F238E27FC236}">
                <a16:creationId xmlns:a16="http://schemas.microsoft.com/office/drawing/2014/main" id="{9E241985-C016-8BBD-0CC8-429D956EF4F8}"/>
              </a:ext>
            </a:extLst>
          </p:cNvPr>
          <p:cNvSpPr>
            <a:spLocks noGrp="1"/>
          </p:cNvSpPr>
          <p:nvPr>
            <p:ph type="body" sz="quarter" idx="11"/>
          </p:nvPr>
        </p:nvSpPr>
        <p:spPr/>
        <p:txBody>
          <a:bodyPr/>
          <a:lstStyle/>
          <a:p>
            <a:endParaRPr lang="en-US"/>
          </a:p>
        </p:txBody>
      </p:sp>
      <p:sp>
        <p:nvSpPr>
          <p:cNvPr id="16" name="Text Placeholder 15">
            <a:extLst>
              <a:ext uri="{FF2B5EF4-FFF2-40B4-BE49-F238E27FC236}">
                <a16:creationId xmlns:a16="http://schemas.microsoft.com/office/drawing/2014/main" id="{199D3287-696D-1465-CC63-65C44B6A4161}"/>
              </a:ext>
            </a:extLst>
          </p:cNvPr>
          <p:cNvSpPr>
            <a:spLocks noGrp="1"/>
          </p:cNvSpPr>
          <p:nvPr>
            <p:ph type="body" sz="quarter" idx="22"/>
          </p:nvPr>
        </p:nvSpPr>
        <p:spPr/>
        <p:txBody>
          <a:bodyPr/>
          <a:lstStyle/>
          <a:p>
            <a:endParaRPr lang="en-US"/>
          </a:p>
        </p:txBody>
      </p:sp>
      <p:pic>
        <p:nvPicPr>
          <p:cNvPr id="17" name="Content Placeholder 21" descr="A picture containing thread&#10;&#10;Description automatically generated">
            <a:extLst>
              <a:ext uri="{FF2B5EF4-FFF2-40B4-BE49-F238E27FC236}">
                <a16:creationId xmlns:a16="http://schemas.microsoft.com/office/drawing/2014/main" id="{6C089114-920B-6D25-D5DC-681AD6DC767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3000"/>
                    </a14:imgEffect>
                  </a14:imgLayer>
                </a14:imgProps>
              </a:ext>
              <a:ext uri="{28A0092B-C50C-407E-A947-70E740481C1C}">
                <a14:useLocalDpi xmlns:a14="http://schemas.microsoft.com/office/drawing/2010/main"/>
              </a:ext>
            </a:extLst>
          </a:blip>
          <a:srcRect/>
          <a:stretch/>
        </p:blipFill>
        <p:spPr>
          <a:xfrm>
            <a:off x="762000" y="1956816"/>
            <a:ext cx="3849624" cy="2405841"/>
          </a:xfrm>
          <a:prstGeom prst="rect">
            <a:avLst/>
          </a:prstGeom>
        </p:spPr>
      </p:pic>
      <p:pic>
        <p:nvPicPr>
          <p:cNvPr id="18" name="Content Placeholder 26" descr="A picture containing text, electronics, circuit&#10;&#10;Description automatically generated">
            <a:extLst>
              <a:ext uri="{FF2B5EF4-FFF2-40B4-BE49-F238E27FC236}">
                <a16:creationId xmlns:a16="http://schemas.microsoft.com/office/drawing/2014/main" id="{50AE962E-6FFF-CBDB-7AB7-484B3DD5D6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80037" y="1956816"/>
            <a:ext cx="3849624" cy="2405841"/>
          </a:xfrm>
          <a:prstGeom prst="rect">
            <a:avLst/>
          </a:prstGeom>
        </p:spPr>
      </p:pic>
      <p:pic>
        <p:nvPicPr>
          <p:cNvPr id="19" name="Picture Placeholder 15">
            <a:extLst>
              <a:ext uri="{FF2B5EF4-FFF2-40B4-BE49-F238E27FC236}">
                <a16:creationId xmlns:a16="http://schemas.microsoft.com/office/drawing/2014/main" id="{4B5AF304-331A-D828-0620-58CBA92DE74C}"/>
              </a:ext>
            </a:extLst>
          </p:cNvPr>
          <p:cNvPicPr>
            <a:picLocks noChangeAspect="1"/>
          </p:cNvPicPr>
          <p:nvPr/>
        </p:nvPicPr>
        <p:blipFill>
          <a:blip r:embed="rId5" cstate="print">
            <a:extLst>
              <a:ext uri="{28A0092B-C50C-407E-A947-70E740481C1C}">
                <a14:useLocalDpi xmlns:a14="http://schemas.microsoft.com/office/drawing/2010/main"/>
              </a:ext>
            </a:extLst>
          </a:blip>
          <a:srcRect t="1878" b="10534"/>
          <a:stretch/>
        </p:blipFill>
        <p:spPr>
          <a:xfrm>
            <a:off x="10021824" y="1956816"/>
            <a:ext cx="3849624" cy="2405841"/>
          </a:xfrm>
          <a:prstGeom prst="rect">
            <a:avLst/>
          </a:prstGeom>
          <a:ln>
            <a:solidFill>
              <a:schemeClr val="tx2"/>
            </a:solidFill>
          </a:ln>
        </p:spPr>
      </p:pic>
    </p:spTree>
    <p:extLst>
      <p:ext uri="{BB962C8B-B14F-4D97-AF65-F5344CB8AC3E}">
        <p14:creationId xmlns:p14="http://schemas.microsoft.com/office/powerpoint/2010/main" val="72678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743AA-580C-F127-510F-26EEDFAF2D23}"/>
              </a:ext>
            </a:extLst>
          </p:cNvPr>
          <p:cNvSpPr>
            <a:spLocks noGrp="1"/>
          </p:cNvSpPr>
          <p:nvPr>
            <p:ph sz="quarter" idx="20"/>
          </p:nvPr>
        </p:nvSpPr>
        <p:spPr>
          <a:xfrm>
            <a:off x="758951" y="2048256"/>
            <a:ext cx="6679539" cy="4572000"/>
          </a:xfrm>
        </p:spPr>
        <p:txBody>
          <a:bodyPr/>
          <a:lstStyle/>
          <a:p>
            <a:r>
              <a:rPr lang="en-US" dirty="0">
                <a:solidFill>
                  <a:schemeClr val="accent1"/>
                </a:solidFill>
              </a:rPr>
              <a:t>The White-Rodgers 50M56X-843 Single-Stage PSC </a:t>
            </a:r>
            <a:br>
              <a:rPr lang="en-US" dirty="0">
                <a:solidFill>
                  <a:schemeClr val="accent1"/>
                </a:solidFill>
              </a:rPr>
            </a:br>
            <a:r>
              <a:rPr lang="en-US" dirty="0">
                <a:solidFill>
                  <a:schemeClr val="accent1"/>
                </a:solidFill>
              </a:rPr>
              <a:t>&amp; </a:t>
            </a:r>
            <a:r>
              <a:rPr lang="en-US" dirty="0" err="1">
                <a:solidFill>
                  <a:schemeClr val="accent1"/>
                </a:solidFill>
              </a:rPr>
              <a:t>ECMx</a:t>
            </a:r>
            <a:r>
              <a:rPr lang="en-US" dirty="0">
                <a:solidFill>
                  <a:schemeClr val="accent1"/>
                </a:solidFill>
              </a:rPr>
              <a:t> Control</a:t>
            </a:r>
          </a:p>
          <a:p>
            <a:pPr lvl="1"/>
            <a:r>
              <a:rPr lang="en-US" dirty="0"/>
              <a:t>Replaces over 550 single-stage controls, making it the most universal single-stage integrated furnace control available. It combines the 50M56U-843 and the 50X57-843 into one control for both PSC &amp; </a:t>
            </a:r>
            <a:r>
              <a:rPr lang="en-US" dirty="0" err="1"/>
              <a:t>ECMx</a:t>
            </a:r>
            <a:r>
              <a:rPr lang="en-US" dirty="0"/>
              <a:t> blower motors!  </a:t>
            </a:r>
          </a:p>
          <a:p>
            <a:pPr lvl="1"/>
            <a:r>
              <a:rPr lang="en-US" dirty="0"/>
              <a:t>This new control now has the major OEM connectors on the board, eliminating the need for a harness. The single microprocessor oversees all furnace functions including burner and blower operations.  </a:t>
            </a:r>
          </a:p>
          <a:p>
            <a:pPr lvl="1"/>
            <a:r>
              <a:rPr lang="en-US" dirty="0"/>
              <a:t>An included 21D64-2 </a:t>
            </a:r>
            <a:r>
              <a:rPr lang="en-US" dirty="0" err="1"/>
              <a:t>HotRod</a:t>
            </a:r>
            <a:r>
              <a:rPr lang="en-US" dirty="0"/>
              <a:t> 120v Universal Ignitor allows for the control to be used to upgrade an existing 80v ignition control.</a:t>
            </a:r>
          </a:p>
          <a:p>
            <a:pPr lvl="1"/>
            <a:r>
              <a:rPr lang="en-US" dirty="0"/>
              <a:t>Easy configuration and diagnostics with the White-Rodgers Connect app or the digital led display with option and </a:t>
            </a:r>
            <a:br>
              <a:rPr lang="en-US" dirty="0"/>
            </a:br>
            <a:r>
              <a:rPr lang="en-US" dirty="0"/>
              <a:t>select buttons.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C2FF2716-29B5-B9B1-318C-B55CB8E701DF}"/>
              </a:ext>
            </a:extLst>
          </p:cNvPr>
          <p:cNvSpPr>
            <a:spLocks noGrp="1"/>
          </p:cNvSpPr>
          <p:nvPr>
            <p:ph type="sldNum" sz="quarter" idx="4"/>
          </p:nvPr>
        </p:nvSpPr>
        <p:spPr/>
        <p:txBody>
          <a:bodyPr/>
          <a:lstStyle/>
          <a:p>
            <a:fld id="{837543D7-8401-5C4E-B0A9-F48897C0C347}" type="slidenum">
              <a:rPr lang="en-US" smtClean="0"/>
              <a:pPr/>
              <a:t>3</a:t>
            </a:fld>
            <a:endParaRPr lang="en-US" dirty="0"/>
          </a:p>
        </p:txBody>
      </p:sp>
      <p:sp>
        <p:nvSpPr>
          <p:cNvPr id="5" name="Title 4">
            <a:extLst>
              <a:ext uri="{FF2B5EF4-FFF2-40B4-BE49-F238E27FC236}">
                <a16:creationId xmlns:a16="http://schemas.microsoft.com/office/drawing/2014/main" id="{EA89808A-3B97-359C-6288-41EE648DB329}"/>
              </a:ext>
            </a:extLst>
          </p:cNvPr>
          <p:cNvSpPr>
            <a:spLocks noGrp="1"/>
          </p:cNvSpPr>
          <p:nvPr>
            <p:ph type="title"/>
          </p:nvPr>
        </p:nvSpPr>
        <p:spPr/>
        <p:txBody>
          <a:bodyPr/>
          <a:lstStyle/>
          <a:p>
            <a:r>
              <a:rPr lang="en-US" dirty="0"/>
              <a:t>White-Rodgers Universal Replacement Controls </a:t>
            </a:r>
            <a:br>
              <a:rPr lang="en-US" dirty="0"/>
            </a:br>
            <a:r>
              <a:rPr lang="en-US" dirty="0"/>
              <a:t>Just Got Better</a:t>
            </a:r>
          </a:p>
        </p:txBody>
      </p:sp>
      <p:sp>
        <p:nvSpPr>
          <p:cNvPr id="6" name="Text Placeholder 5">
            <a:extLst>
              <a:ext uri="{FF2B5EF4-FFF2-40B4-BE49-F238E27FC236}">
                <a16:creationId xmlns:a16="http://schemas.microsoft.com/office/drawing/2014/main" id="{6610781B-4B08-6A21-6055-22D4FDFEC2E9}"/>
              </a:ext>
            </a:extLst>
          </p:cNvPr>
          <p:cNvSpPr>
            <a:spLocks noGrp="1"/>
          </p:cNvSpPr>
          <p:nvPr>
            <p:ph type="body" sz="quarter" idx="11"/>
          </p:nvPr>
        </p:nvSpPr>
        <p:spPr/>
        <p:txBody>
          <a:bodyPr/>
          <a:lstStyle/>
          <a:p>
            <a:endParaRPr lang="en-US"/>
          </a:p>
        </p:txBody>
      </p:sp>
      <p:pic>
        <p:nvPicPr>
          <p:cNvPr id="2" name="Picture 1">
            <a:extLst>
              <a:ext uri="{FF2B5EF4-FFF2-40B4-BE49-F238E27FC236}">
                <a16:creationId xmlns:a16="http://schemas.microsoft.com/office/drawing/2014/main" id="{640E83D6-FFE2-E617-461A-8114E05EE1A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404804" y="2326381"/>
            <a:ext cx="3547502" cy="4381508"/>
          </a:xfrm>
          <a:prstGeom prst="rect">
            <a:avLst/>
          </a:prstGeom>
        </p:spPr>
      </p:pic>
      <p:pic>
        <p:nvPicPr>
          <p:cNvPr id="11" name="Picture 10">
            <a:extLst>
              <a:ext uri="{FF2B5EF4-FFF2-40B4-BE49-F238E27FC236}">
                <a16:creationId xmlns:a16="http://schemas.microsoft.com/office/drawing/2014/main" id="{7043AEBF-197F-A552-D903-72F6A52578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20297" y="5252783"/>
            <a:ext cx="2498692" cy="2332113"/>
          </a:xfrm>
          <a:prstGeom prst="rect">
            <a:avLst/>
          </a:prstGeom>
        </p:spPr>
      </p:pic>
      <p:pic>
        <p:nvPicPr>
          <p:cNvPr id="7" name="Picture 6">
            <a:extLst>
              <a:ext uri="{FF2B5EF4-FFF2-40B4-BE49-F238E27FC236}">
                <a16:creationId xmlns:a16="http://schemas.microsoft.com/office/drawing/2014/main" id="{E1B0F188-DCA9-D363-3D7F-55D9B90F85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0072697" y="5405183"/>
            <a:ext cx="2498692" cy="2332113"/>
          </a:xfrm>
          <a:prstGeom prst="rect">
            <a:avLst/>
          </a:prstGeom>
        </p:spPr>
      </p:pic>
      <p:grpSp>
        <p:nvGrpSpPr>
          <p:cNvPr id="8" name="Group 7">
            <a:extLst>
              <a:ext uri="{FF2B5EF4-FFF2-40B4-BE49-F238E27FC236}">
                <a16:creationId xmlns:a16="http://schemas.microsoft.com/office/drawing/2014/main" id="{E6F9D67D-4E48-BD80-98D5-F501457FA3A5}"/>
              </a:ext>
            </a:extLst>
          </p:cNvPr>
          <p:cNvGrpSpPr>
            <a:grpSpLocks noChangeAspect="1"/>
          </p:cNvGrpSpPr>
          <p:nvPr/>
        </p:nvGrpSpPr>
        <p:grpSpPr>
          <a:xfrm>
            <a:off x="7818120" y="2576871"/>
            <a:ext cx="1996160" cy="3950208"/>
            <a:chOff x="8430370" y="1699460"/>
            <a:chExt cx="3009900" cy="5956300"/>
          </a:xfrm>
        </p:grpSpPr>
        <p:pic>
          <p:nvPicPr>
            <p:cNvPr id="9" name="Picture 8">
              <a:extLst>
                <a:ext uri="{FF2B5EF4-FFF2-40B4-BE49-F238E27FC236}">
                  <a16:creationId xmlns:a16="http://schemas.microsoft.com/office/drawing/2014/main" id="{0BB5F753-121D-59E2-85B0-3A115A46BF62}"/>
                </a:ext>
              </a:extLst>
            </p:cNvPr>
            <p:cNvPicPr>
              <a:picLocks noChangeAspect="1"/>
            </p:cNvPicPr>
            <p:nvPr/>
          </p:nvPicPr>
          <p:blipFill>
            <a:blip r:embed="rId4"/>
            <a:srcRect/>
            <a:stretch/>
          </p:blipFill>
          <p:spPr>
            <a:xfrm>
              <a:off x="8430370" y="1699460"/>
              <a:ext cx="3009900" cy="5956300"/>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B3778CAD-F95D-2485-7E97-2BEAA84D00AD}"/>
                </a:ext>
              </a:extLst>
            </p:cNvPr>
            <p:cNvPicPr>
              <a:picLocks noChangeAspect="1"/>
            </p:cNvPicPr>
            <p:nvPr/>
          </p:nvPicPr>
          <p:blipFill>
            <a:blip r:embed="rId5" cstate="print">
              <a:alphaModFix/>
              <a:extLst>
                <a:ext uri="{28A0092B-C50C-407E-A947-70E740481C1C}">
                  <a14:useLocalDpi xmlns:a14="http://schemas.microsoft.com/office/drawing/2010/main"/>
                </a:ext>
              </a:extLst>
            </a:blip>
            <a:srcRect/>
            <a:stretch/>
          </p:blipFill>
          <p:spPr>
            <a:xfrm>
              <a:off x="8705088" y="2152167"/>
              <a:ext cx="2478024" cy="5000199"/>
            </a:xfrm>
            <a:prstGeom prst="rect">
              <a:avLst/>
            </a:prstGeom>
          </p:spPr>
        </p:pic>
      </p:grpSp>
    </p:spTree>
    <p:extLst>
      <p:ext uri="{BB962C8B-B14F-4D97-AF65-F5344CB8AC3E}">
        <p14:creationId xmlns:p14="http://schemas.microsoft.com/office/powerpoint/2010/main" val="69564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Installation Overview</a:t>
            </a:r>
          </a:p>
        </p:txBody>
      </p:sp>
    </p:spTree>
    <p:extLst>
      <p:ext uri="{BB962C8B-B14F-4D97-AF65-F5344CB8AC3E}">
        <p14:creationId xmlns:p14="http://schemas.microsoft.com/office/powerpoint/2010/main" val="309700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Disconnect Power and Gas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299210"/>
          </a:xfrm>
        </p:spPr>
        <p:txBody>
          <a:bodyPr/>
          <a:lstStyle/>
          <a:p>
            <a:pPr lvl="1"/>
            <a:r>
              <a:rPr lang="en-US" dirty="0"/>
              <a:t>First, ensure power and gas are disconnected prior to servicing the unit. </a:t>
            </a:r>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31</a:t>
            </a:fld>
            <a:endParaRPr lang="en-US" dirty="0"/>
          </a:p>
        </p:txBody>
      </p:sp>
      <p:pic>
        <p:nvPicPr>
          <p:cNvPr id="9" name="Picture 8" descr="A picture containing person, hand&#10;&#10;Description automatically generated">
            <a:extLst>
              <a:ext uri="{FF2B5EF4-FFF2-40B4-BE49-F238E27FC236}">
                <a16:creationId xmlns:a16="http://schemas.microsoft.com/office/drawing/2014/main" id="{C57F180B-4F96-5C46-793B-7D60E0A900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0" y="2506101"/>
            <a:ext cx="6208776" cy="3427710"/>
          </a:xfrm>
          <a:prstGeom prst="rect">
            <a:avLst/>
          </a:prstGeom>
        </p:spPr>
      </p:pic>
    </p:spTree>
    <p:extLst>
      <p:ext uri="{BB962C8B-B14F-4D97-AF65-F5344CB8AC3E}">
        <p14:creationId xmlns:p14="http://schemas.microsoft.com/office/powerpoint/2010/main" val="2712269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Check the Part Number on the Existing Control </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1116818" cy="1185454"/>
          </a:xfrm>
        </p:spPr>
        <p:txBody>
          <a:bodyPr/>
          <a:lstStyle/>
          <a:p>
            <a:pPr lvl="1"/>
            <a:r>
              <a:rPr lang="en-US" dirty="0"/>
              <a:t>Check the part number on the existing control and verify it is one of the more than 550 modules that can be replaced with the 50M56X-843.</a:t>
            </a:r>
          </a:p>
          <a:p>
            <a:pPr lvl="1"/>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3572" cy="457200"/>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32</a:t>
            </a:fld>
            <a:endParaRPr lang="en-US" dirty="0"/>
          </a:p>
        </p:txBody>
      </p:sp>
      <p:pic>
        <p:nvPicPr>
          <p:cNvPr id="9" name="Picture 8" descr="A hand holding a phone&#10;&#10;Description automatically generated with low confidence">
            <a:extLst>
              <a:ext uri="{FF2B5EF4-FFF2-40B4-BE49-F238E27FC236}">
                <a16:creationId xmlns:a16="http://schemas.microsoft.com/office/drawing/2014/main" id="{03C247AE-C734-14FD-70E8-D8E94DE96F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7592" y="3170551"/>
            <a:ext cx="6502401" cy="36576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F8AB633A-BBFE-E7A5-51F6-D4ECDD34CE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58100" y="3145535"/>
            <a:ext cx="6502401" cy="3657600"/>
          </a:xfrm>
          <a:prstGeom prst="rect">
            <a:avLst/>
          </a:prstGeom>
        </p:spPr>
      </p:pic>
      <p:sp>
        <p:nvSpPr>
          <p:cNvPr id="11" name="Rectangle 10">
            <a:extLst>
              <a:ext uri="{FF2B5EF4-FFF2-40B4-BE49-F238E27FC236}">
                <a16:creationId xmlns:a16="http://schemas.microsoft.com/office/drawing/2014/main" id="{CD54CD4D-F934-B723-CADA-3A080E41A558}"/>
              </a:ext>
            </a:extLst>
          </p:cNvPr>
          <p:cNvSpPr/>
          <p:nvPr/>
        </p:nvSpPr>
        <p:spPr>
          <a:xfrm>
            <a:off x="5996893" y="3730528"/>
            <a:ext cx="431956" cy="151465"/>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5BB723-5AC0-545F-82A6-5AA4766A92E6}"/>
              </a:ext>
            </a:extLst>
          </p:cNvPr>
          <p:cNvSpPr/>
          <p:nvPr/>
        </p:nvSpPr>
        <p:spPr>
          <a:xfrm>
            <a:off x="13541500" y="3730528"/>
            <a:ext cx="431956" cy="164730"/>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AD0FB58-D991-629E-FB70-88EC6466C78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379274" y="3867912"/>
            <a:ext cx="396908" cy="292608"/>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0CADC282-8B76-238B-E768-EB63B73356C1}"/>
              </a:ext>
            </a:extLst>
          </p:cNvPr>
          <p:cNvPicPr>
            <a:picLocks noChangeAspect="1"/>
          </p:cNvPicPr>
          <p:nvPr/>
        </p:nvPicPr>
        <p:blipFill>
          <a:blip r:embed="rId6" cstate="print">
            <a:extLst>
              <a:ext uri="{28A0092B-C50C-407E-A947-70E740481C1C}">
                <a14:useLocalDpi xmlns:a14="http://schemas.microsoft.com/office/drawing/2010/main"/>
              </a:ext>
            </a:extLst>
          </a:blip>
          <a:srcRect l="-3908" t="-100712" r="-3908" b="-24476"/>
          <a:stretch/>
        </p:blipFill>
        <p:spPr>
          <a:xfrm>
            <a:off x="12326055" y="3712464"/>
            <a:ext cx="503345" cy="155448"/>
          </a:xfrm>
          <a:prstGeom prst="rect">
            <a:avLst/>
          </a:prstGeom>
          <a:solidFill>
            <a:srgbClr val="FDFDFD"/>
          </a:solidFill>
        </p:spPr>
      </p:pic>
    </p:spTree>
    <p:extLst>
      <p:ext uri="{BB962C8B-B14F-4D97-AF65-F5344CB8AC3E}">
        <p14:creationId xmlns:p14="http://schemas.microsoft.com/office/powerpoint/2010/main" val="3294889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Take a Picture of Wiring</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Take a picture of the existing module for reference before removing any wires.</a:t>
            </a:r>
          </a:p>
        </p:txBody>
      </p:sp>
      <p:sp>
        <p:nvSpPr>
          <p:cNvPr id="7" name="Oval 6">
            <a:extLst>
              <a:ext uri="{FF2B5EF4-FFF2-40B4-BE49-F238E27FC236}">
                <a16:creationId xmlns:a16="http://schemas.microsoft.com/office/drawing/2014/main" id="{733E44FB-10D2-6280-E703-01D3CBDBB3A1}"/>
              </a:ext>
            </a:extLst>
          </p:cNvPr>
          <p:cNvSpPr/>
          <p:nvPr/>
        </p:nvSpPr>
        <p:spPr bwMode="auto">
          <a:xfrm>
            <a:off x="758951" y="2243865"/>
            <a:ext cx="457200" cy="457200"/>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33</a:t>
            </a:fld>
            <a:endParaRPr lang="en-US" dirty="0"/>
          </a:p>
        </p:txBody>
      </p:sp>
      <p:pic>
        <p:nvPicPr>
          <p:cNvPr id="6" name="Picture 5">
            <a:extLst>
              <a:ext uri="{FF2B5EF4-FFF2-40B4-BE49-F238E27FC236}">
                <a16:creationId xmlns:a16="http://schemas.microsoft.com/office/drawing/2014/main" id="{A83EAB09-CE33-A506-6992-EC35F9B9BD2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0" y="2324100"/>
            <a:ext cx="6210300" cy="3533722"/>
          </a:xfrm>
          <a:prstGeom prst="rect">
            <a:avLst/>
          </a:prstGeom>
        </p:spPr>
      </p:pic>
    </p:spTree>
    <p:extLst>
      <p:ext uri="{BB962C8B-B14F-4D97-AF65-F5344CB8AC3E}">
        <p14:creationId xmlns:p14="http://schemas.microsoft.com/office/powerpoint/2010/main" val="17796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Disconnect the Thermostat Wiring</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099"/>
            <a:ext cx="5664708" cy="4268429"/>
          </a:xfrm>
        </p:spPr>
        <p:txBody>
          <a:bodyPr/>
          <a:lstStyle/>
          <a:p>
            <a:pPr lvl="1"/>
            <a:r>
              <a:rPr lang="en-US" dirty="0"/>
              <a:t>Disconnect the thermostat wiring. Take note of what color wires are going to each terminal. Continue removing the rest of the wires in groups.</a:t>
            </a:r>
          </a:p>
          <a:p>
            <a:pPr lvl="1"/>
            <a:endParaRPr lang="en-US" dirty="0"/>
          </a:p>
          <a:p>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34</a:t>
            </a:fld>
            <a:endParaRPr lang="en-US" dirty="0"/>
          </a:p>
        </p:txBody>
      </p:sp>
      <p:pic>
        <p:nvPicPr>
          <p:cNvPr id="5" name="Picture 4">
            <a:extLst>
              <a:ext uri="{FF2B5EF4-FFF2-40B4-BE49-F238E27FC236}">
                <a16:creationId xmlns:a16="http://schemas.microsoft.com/office/drawing/2014/main" id="{083BED3B-FB2D-9AB3-80CF-A112B77336B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1" y="2324100"/>
            <a:ext cx="6213347" cy="3657600"/>
          </a:xfrm>
          <a:prstGeom prst="rect">
            <a:avLst/>
          </a:prstGeom>
        </p:spPr>
      </p:pic>
    </p:spTree>
    <p:extLst>
      <p:ext uri="{BB962C8B-B14F-4D97-AF65-F5344CB8AC3E}">
        <p14:creationId xmlns:p14="http://schemas.microsoft.com/office/powerpoint/2010/main" val="3664599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Remove the Board </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217386"/>
          </a:xfrm>
        </p:spPr>
        <p:txBody>
          <a:bodyPr/>
          <a:lstStyle/>
          <a:p>
            <a:pPr lvl="1"/>
            <a:r>
              <a:rPr lang="en-US" dirty="0"/>
              <a:t>Remove the board by unscrewing any screws </a:t>
            </a:r>
            <a:br>
              <a:rPr lang="en-US" dirty="0"/>
            </a:br>
            <a:r>
              <a:rPr lang="en-US" dirty="0"/>
              <a:t>and disconnecting any standoffs holding the board in place.</a:t>
            </a:r>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squar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5</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35</a:t>
            </a:fld>
            <a:endParaRPr lang="en-US" dirty="0"/>
          </a:p>
        </p:txBody>
      </p:sp>
      <p:pic>
        <p:nvPicPr>
          <p:cNvPr id="6" name="Picture 5">
            <a:extLst>
              <a:ext uri="{FF2B5EF4-FFF2-40B4-BE49-F238E27FC236}">
                <a16:creationId xmlns:a16="http://schemas.microsoft.com/office/drawing/2014/main" id="{2815DDC7-7D31-B6BC-EE1B-D7C7FD26A23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0" y="2324100"/>
            <a:ext cx="6208776" cy="3657600"/>
          </a:xfrm>
          <a:prstGeom prst="rect">
            <a:avLst/>
          </a:prstGeom>
        </p:spPr>
      </p:pic>
    </p:spTree>
    <p:extLst>
      <p:ext uri="{BB962C8B-B14F-4D97-AF65-F5344CB8AC3E}">
        <p14:creationId xmlns:p14="http://schemas.microsoft.com/office/powerpoint/2010/main" val="1109572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5BFFE9D-4A03-9B03-437F-E6214EB15A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851650" y="1909761"/>
            <a:ext cx="7350125" cy="4526280"/>
          </a:xfrm>
          <a:prstGeom prst="rect">
            <a:avLst/>
          </a:prstGeom>
        </p:spPr>
      </p:pic>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Configure the Board</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522185"/>
          </a:xfrm>
        </p:spPr>
        <p:txBody>
          <a:bodyPr/>
          <a:lstStyle/>
          <a:p>
            <a:pPr lvl="1"/>
            <a:r>
              <a:rPr lang="en-US" dirty="0"/>
              <a:t>On-board configuration can be done after the board has been installed and powered up.</a:t>
            </a:r>
          </a:p>
          <a:p>
            <a:pPr lvl="1"/>
            <a:r>
              <a:rPr lang="en-US" dirty="0"/>
              <a:t>Mobile app configuration is the preferred method, and can be done prior to installing the control.</a:t>
            </a:r>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6</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36</a:t>
            </a:fld>
            <a:endParaRPr lang="en-US" dirty="0"/>
          </a:p>
        </p:txBody>
      </p:sp>
    </p:spTree>
    <p:extLst>
      <p:ext uri="{BB962C8B-B14F-4D97-AF65-F5344CB8AC3E}">
        <p14:creationId xmlns:p14="http://schemas.microsoft.com/office/powerpoint/2010/main" val="2149418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Mobile App Configuration – Download the App</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1522185"/>
          </a:xfrm>
        </p:spPr>
        <p:txBody>
          <a:bodyPr/>
          <a:lstStyle/>
          <a:p>
            <a:pPr lvl="1"/>
            <a:r>
              <a:rPr lang="en-US" dirty="0"/>
              <a:t>Use the QR code on the product label to download the White-Rodgers Connect app.</a:t>
            </a:r>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6</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37</a:t>
            </a:fld>
            <a:endParaRPr lang="en-US" dirty="0"/>
          </a:p>
        </p:txBody>
      </p:sp>
      <p:pic>
        <p:nvPicPr>
          <p:cNvPr id="8" name="Picture 7">
            <a:extLst>
              <a:ext uri="{FF2B5EF4-FFF2-40B4-BE49-F238E27FC236}">
                <a16:creationId xmlns:a16="http://schemas.microsoft.com/office/drawing/2014/main" id="{14939F6D-FB80-62C3-BB66-37BB191CEE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58102" y="2331148"/>
            <a:ext cx="6213346" cy="3657600"/>
          </a:xfrm>
          <a:prstGeom prst="rect">
            <a:avLst/>
          </a:prstGeom>
        </p:spPr>
      </p:pic>
    </p:spTree>
    <p:extLst>
      <p:ext uri="{BB962C8B-B14F-4D97-AF65-F5344CB8AC3E}">
        <p14:creationId xmlns:p14="http://schemas.microsoft.com/office/powerpoint/2010/main" val="921281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Mobile App Configuration – Connect to Control</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747726" cy="1073618"/>
          </a:xfrm>
        </p:spPr>
        <p:txBody>
          <a:bodyPr/>
          <a:lstStyle/>
          <a:p>
            <a:pPr marL="457200" lvl="2" indent="-457200">
              <a:buFont typeface="+mj-lt"/>
              <a:buAutoNum type="arabicPeriod"/>
            </a:pPr>
            <a:r>
              <a:rPr lang="en-US" dirty="0"/>
              <a:t>Open the app and tap on “Connect to Control”.</a:t>
            </a:r>
          </a:p>
          <a:p>
            <a:pPr marL="457200" lvl="2" indent="-457200">
              <a:buFont typeface="+mj-lt"/>
              <a:buAutoNum type="arabicPeriod"/>
            </a:pPr>
            <a:r>
              <a:rPr lang="en-US" dirty="0"/>
              <a:t>Place the mobile device in contact with the NFC logo on the control.</a:t>
            </a:r>
          </a:p>
          <a:p>
            <a:pPr marL="457200" lvl="2" indent="-457200">
              <a:buFont typeface="+mj-lt"/>
              <a:buAutoNum type="arabicPeriod"/>
            </a:pPr>
            <a:r>
              <a:rPr lang="en-US" dirty="0"/>
              <a:t>A check mark will appear showing the connection was successful.</a:t>
            </a:r>
          </a:p>
          <a:p>
            <a:pPr marL="457200" lvl="2" indent="-457200">
              <a:buFont typeface="+mj-lt"/>
              <a:buAutoNum type="arabicPeriod"/>
            </a:pPr>
            <a:r>
              <a:rPr lang="en-US" dirty="0"/>
              <a:t>The app will then display the 50M56X-843’s configuration screen.</a:t>
            </a:r>
          </a:p>
          <a:p>
            <a:pPr lvl="1"/>
            <a:endParaRPr lang="en-US" dirty="0"/>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7</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38</a:t>
            </a:fld>
            <a:endParaRPr lang="en-US" dirty="0"/>
          </a:p>
        </p:txBody>
      </p:sp>
      <p:sp>
        <p:nvSpPr>
          <p:cNvPr id="13" name="Rectangle 12">
            <a:extLst>
              <a:ext uri="{FF2B5EF4-FFF2-40B4-BE49-F238E27FC236}">
                <a16:creationId xmlns:a16="http://schemas.microsoft.com/office/drawing/2014/main" id="{DCBB6EF8-8B49-18A0-2689-2B1CB676AC2A}"/>
              </a:ext>
            </a:extLst>
          </p:cNvPr>
          <p:cNvSpPr/>
          <p:nvPr/>
        </p:nvSpPr>
        <p:spPr>
          <a:xfrm>
            <a:off x="3663011" y="6947276"/>
            <a:ext cx="692563" cy="3408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8104C2C5-5741-8DA4-F78B-2E01F50C077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589657" y="2561771"/>
            <a:ext cx="1824591" cy="3149600"/>
          </a:xfrm>
          <a:prstGeom prst="rect">
            <a:avLst/>
          </a:prstGeom>
        </p:spPr>
      </p:pic>
      <p:pic>
        <p:nvPicPr>
          <p:cNvPr id="8" name="Picture Placeholder 15">
            <a:extLst>
              <a:ext uri="{FF2B5EF4-FFF2-40B4-BE49-F238E27FC236}">
                <a16:creationId xmlns:a16="http://schemas.microsoft.com/office/drawing/2014/main" id="{DB2BED6F-412A-74C9-DB08-981656706857}"/>
              </a:ext>
            </a:extLst>
          </p:cNvPr>
          <p:cNvPicPr>
            <a:picLocks noChangeAspect="1"/>
          </p:cNvPicPr>
          <p:nvPr/>
        </p:nvPicPr>
        <p:blipFill>
          <a:blip r:embed="rId3"/>
          <a:stretch/>
        </p:blipFill>
        <p:spPr>
          <a:xfrm>
            <a:off x="7658100" y="2335173"/>
            <a:ext cx="3081528" cy="3597506"/>
          </a:xfrm>
          <a:prstGeom prst="rect">
            <a:avLst/>
          </a:prstGeom>
        </p:spPr>
      </p:pic>
    </p:spTree>
    <p:extLst>
      <p:ext uri="{BB962C8B-B14F-4D97-AF65-F5344CB8AC3E}">
        <p14:creationId xmlns:p14="http://schemas.microsoft.com/office/powerpoint/2010/main" val="154162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Mobile App Configuration – Adjust Settings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1" y="2324100"/>
            <a:ext cx="6469621" cy="3162300"/>
          </a:xfrm>
        </p:spPr>
        <p:txBody>
          <a:bodyPr/>
          <a:lstStyle/>
          <a:p>
            <a:pPr lvl="2"/>
            <a:r>
              <a:rPr lang="en-US" dirty="0"/>
              <a:t>Auto-set: enter replacement part number to configure to preloaded OEM settings</a:t>
            </a:r>
          </a:p>
          <a:p>
            <a:pPr lvl="2"/>
            <a:r>
              <a:rPr lang="en-US" dirty="0"/>
              <a:t>Settings can be adjusted to match the existing control</a:t>
            </a:r>
          </a:p>
          <a:p>
            <a:pPr lvl="2"/>
            <a:r>
              <a:rPr lang="en-US" dirty="0"/>
              <a:t>Additional configuration options may pertain to your specific application </a:t>
            </a:r>
          </a:p>
          <a:p>
            <a:pPr lvl="2"/>
            <a:r>
              <a:rPr lang="en-US" dirty="0"/>
              <a:t>Reference the instruction manual for a complete list of configuration options</a:t>
            </a:r>
          </a:p>
          <a:p>
            <a:pPr lvl="2"/>
            <a:endParaRPr lang="en-US" dirty="0"/>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8</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39</a:t>
            </a:fld>
            <a:endParaRPr lang="en-US" dirty="0"/>
          </a:p>
        </p:txBody>
      </p:sp>
      <p:grpSp>
        <p:nvGrpSpPr>
          <p:cNvPr id="12" name="Group 11">
            <a:extLst>
              <a:ext uri="{FF2B5EF4-FFF2-40B4-BE49-F238E27FC236}">
                <a16:creationId xmlns:a16="http://schemas.microsoft.com/office/drawing/2014/main" id="{16B4853C-41F2-CABF-2C3C-B78CD06700BB}"/>
              </a:ext>
            </a:extLst>
          </p:cNvPr>
          <p:cNvGrpSpPr>
            <a:grpSpLocks noChangeAspect="1"/>
          </p:cNvGrpSpPr>
          <p:nvPr/>
        </p:nvGrpSpPr>
        <p:grpSpPr>
          <a:xfrm>
            <a:off x="8260413" y="2324100"/>
            <a:ext cx="5607987" cy="5029200"/>
            <a:chOff x="8340140" y="2324100"/>
            <a:chExt cx="5921632" cy="5310474"/>
          </a:xfrm>
        </p:grpSpPr>
        <p:pic>
          <p:nvPicPr>
            <p:cNvPr id="8" name="Picture 7" descr="Table&#10;&#10;Description automatically generated">
              <a:extLst>
                <a:ext uri="{FF2B5EF4-FFF2-40B4-BE49-F238E27FC236}">
                  <a16:creationId xmlns:a16="http://schemas.microsoft.com/office/drawing/2014/main" id="{12A1A5B8-5DD3-509D-3F8C-427F676C774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081018" y="3350960"/>
              <a:ext cx="3180754" cy="3256754"/>
            </a:xfrm>
            <a:prstGeom prst="rect">
              <a:avLst/>
            </a:prstGeom>
            <a:ln w="6350">
              <a:solidFill>
                <a:schemeClr val="tx2"/>
              </a:solidFill>
            </a:ln>
          </p:spPr>
        </p:pic>
        <p:grpSp>
          <p:nvGrpSpPr>
            <p:cNvPr id="9" name="Group 8">
              <a:extLst>
                <a:ext uri="{FF2B5EF4-FFF2-40B4-BE49-F238E27FC236}">
                  <a16:creationId xmlns:a16="http://schemas.microsoft.com/office/drawing/2014/main" id="{6D780ACD-11D9-2E28-7F06-FF9741CD6215}"/>
                </a:ext>
              </a:extLst>
            </p:cNvPr>
            <p:cNvGrpSpPr/>
            <p:nvPr/>
          </p:nvGrpSpPr>
          <p:grpSpPr>
            <a:xfrm>
              <a:off x="8340140" y="2324100"/>
              <a:ext cx="3513766" cy="5310474"/>
              <a:chOff x="7229374" y="1639905"/>
              <a:chExt cx="4181480" cy="6319612"/>
            </a:xfrm>
          </p:grpSpPr>
          <p:pic>
            <p:nvPicPr>
              <p:cNvPr id="10" name="Picture 9">
                <a:extLst>
                  <a:ext uri="{FF2B5EF4-FFF2-40B4-BE49-F238E27FC236}">
                    <a16:creationId xmlns:a16="http://schemas.microsoft.com/office/drawing/2014/main" id="{2DC89B4C-5482-61BA-30CB-8AC41C01313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89470" y="1773381"/>
                <a:ext cx="2675170" cy="5789342"/>
              </a:xfrm>
              <a:prstGeom prst="rect">
                <a:avLst/>
              </a:prstGeom>
            </p:spPr>
          </p:pic>
          <p:pic>
            <p:nvPicPr>
              <p:cNvPr id="11" name="Picture 10" descr="A picture containing text, sign, image&#10;&#10;Description automatically generated">
                <a:extLst>
                  <a:ext uri="{FF2B5EF4-FFF2-40B4-BE49-F238E27FC236}">
                    <a16:creationId xmlns:a16="http://schemas.microsoft.com/office/drawing/2014/main" id="{45A48D82-78BF-F7F5-553F-3D2D8A851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9374" y="1639905"/>
                <a:ext cx="4181480" cy="6319612"/>
              </a:xfrm>
              <a:prstGeom prst="rect">
                <a:avLst/>
              </a:prstGeom>
            </p:spPr>
          </p:pic>
        </p:grpSp>
      </p:grpSp>
    </p:spTree>
    <p:extLst>
      <p:ext uri="{BB962C8B-B14F-4D97-AF65-F5344CB8AC3E}">
        <p14:creationId xmlns:p14="http://schemas.microsoft.com/office/powerpoint/2010/main" val="320260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743AA-580C-F127-510F-26EEDFAF2D23}"/>
              </a:ext>
            </a:extLst>
          </p:cNvPr>
          <p:cNvSpPr>
            <a:spLocks noGrp="1"/>
          </p:cNvSpPr>
          <p:nvPr>
            <p:ph sz="quarter" idx="20"/>
          </p:nvPr>
        </p:nvSpPr>
        <p:spPr>
          <a:xfrm>
            <a:off x="758951" y="2322576"/>
            <a:ext cx="6213349" cy="4572000"/>
          </a:xfrm>
        </p:spPr>
        <p:txBody>
          <a:bodyPr/>
          <a:lstStyle/>
          <a:p>
            <a:pPr lvl="2"/>
            <a:r>
              <a:rPr lang="en-US" dirty="0"/>
              <a:t>Replaces over 550 part numbers ​</a:t>
            </a:r>
          </a:p>
          <a:p>
            <a:pPr lvl="2"/>
            <a:r>
              <a:rPr lang="en-US" dirty="0"/>
              <a:t>Configurable for both PSC &amp; </a:t>
            </a:r>
            <a:r>
              <a:rPr lang="en-US" dirty="0" err="1"/>
              <a:t>ECMx</a:t>
            </a:r>
            <a:r>
              <a:rPr lang="en-US" dirty="0"/>
              <a:t> blower motors​</a:t>
            </a:r>
          </a:p>
          <a:p>
            <a:pPr lvl="2"/>
            <a:r>
              <a:rPr lang="en-US" dirty="0"/>
              <a:t>21D64-2 120v </a:t>
            </a:r>
            <a:r>
              <a:rPr lang="en-US" dirty="0" err="1"/>
              <a:t>HotRod</a:t>
            </a:r>
            <a:r>
              <a:rPr lang="en-US" dirty="0"/>
              <a:t> Ignitor included – required for replacing 80v applications​</a:t>
            </a:r>
          </a:p>
          <a:p>
            <a:pPr lvl="2"/>
            <a:r>
              <a:rPr lang="en-US" dirty="0"/>
              <a:t>Twinning capable​</a:t>
            </a:r>
          </a:p>
          <a:p>
            <a:pPr lvl="2"/>
            <a:r>
              <a:rPr lang="en-US" dirty="0"/>
              <a:t>120v humidifier, 24v humidifier and 120v electronic air cleaner connections</a:t>
            </a:r>
          </a:p>
          <a:p>
            <a:pPr lvl="2"/>
            <a:r>
              <a:rPr lang="en-US" dirty="0"/>
              <a:t>Second-Stage cooling &amp; dehumidification options</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C2FF2716-29B5-B9B1-318C-B55CB8E701DF}"/>
              </a:ext>
            </a:extLst>
          </p:cNvPr>
          <p:cNvSpPr>
            <a:spLocks noGrp="1"/>
          </p:cNvSpPr>
          <p:nvPr>
            <p:ph type="sldNum" sz="quarter" idx="4"/>
          </p:nvPr>
        </p:nvSpPr>
        <p:spPr/>
        <p:txBody>
          <a:bodyPr/>
          <a:lstStyle/>
          <a:p>
            <a:fld id="{837543D7-8401-5C4E-B0A9-F48897C0C347}" type="slidenum">
              <a:rPr lang="en-US" smtClean="0"/>
              <a:pPr/>
              <a:t>4</a:t>
            </a:fld>
            <a:endParaRPr lang="en-US" dirty="0"/>
          </a:p>
        </p:txBody>
      </p:sp>
      <p:sp>
        <p:nvSpPr>
          <p:cNvPr id="5" name="Title 4">
            <a:extLst>
              <a:ext uri="{FF2B5EF4-FFF2-40B4-BE49-F238E27FC236}">
                <a16:creationId xmlns:a16="http://schemas.microsoft.com/office/drawing/2014/main" id="{EA89808A-3B97-359C-6288-41EE648DB329}"/>
              </a:ext>
            </a:extLst>
          </p:cNvPr>
          <p:cNvSpPr>
            <a:spLocks noGrp="1"/>
          </p:cNvSpPr>
          <p:nvPr>
            <p:ph type="title"/>
          </p:nvPr>
        </p:nvSpPr>
        <p:spPr/>
        <p:txBody>
          <a:bodyPr/>
          <a:lstStyle/>
          <a:p>
            <a:r>
              <a:rPr lang="en-US" dirty="0"/>
              <a:t>The 50M56X-843 Streamlines Inventory</a:t>
            </a:r>
          </a:p>
        </p:txBody>
      </p:sp>
      <p:sp>
        <p:nvSpPr>
          <p:cNvPr id="6" name="Text Placeholder 5">
            <a:extLst>
              <a:ext uri="{FF2B5EF4-FFF2-40B4-BE49-F238E27FC236}">
                <a16:creationId xmlns:a16="http://schemas.microsoft.com/office/drawing/2014/main" id="{6610781B-4B08-6A21-6055-22D4FDFEC2E9}"/>
              </a:ext>
            </a:extLst>
          </p:cNvPr>
          <p:cNvSpPr>
            <a:spLocks noGrp="1"/>
          </p:cNvSpPr>
          <p:nvPr>
            <p:ph type="body" sz="quarter" idx="11"/>
          </p:nvPr>
        </p:nvSpPr>
        <p:spPr/>
        <p:txBody>
          <a:bodyPr/>
          <a:lstStyle/>
          <a:p>
            <a:endParaRPr lang="en-US"/>
          </a:p>
        </p:txBody>
      </p:sp>
      <p:pic>
        <p:nvPicPr>
          <p:cNvPr id="2" name="Picture 1">
            <a:extLst>
              <a:ext uri="{FF2B5EF4-FFF2-40B4-BE49-F238E27FC236}">
                <a16:creationId xmlns:a16="http://schemas.microsoft.com/office/drawing/2014/main" id="{640E83D6-FFE2-E617-461A-8114E05EE1A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992564" y="2324100"/>
            <a:ext cx="3547502" cy="4381508"/>
          </a:xfrm>
          <a:prstGeom prst="rect">
            <a:avLst/>
          </a:prstGeom>
        </p:spPr>
      </p:pic>
      <p:pic>
        <p:nvPicPr>
          <p:cNvPr id="11" name="Picture 10">
            <a:extLst>
              <a:ext uri="{FF2B5EF4-FFF2-40B4-BE49-F238E27FC236}">
                <a16:creationId xmlns:a16="http://schemas.microsoft.com/office/drawing/2014/main" id="{7043AEBF-197F-A552-D903-72F6A52578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508057" y="5250502"/>
            <a:ext cx="2498692" cy="2332113"/>
          </a:xfrm>
          <a:prstGeom prst="rect">
            <a:avLst/>
          </a:prstGeom>
        </p:spPr>
      </p:pic>
    </p:spTree>
    <p:extLst>
      <p:ext uri="{BB962C8B-B14F-4D97-AF65-F5344CB8AC3E}">
        <p14:creationId xmlns:p14="http://schemas.microsoft.com/office/powerpoint/2010/main" val="2541535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Mobile App Configuration – Upload to Control</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1"/>
            <a:ext cx="5664708" cy="1790700"/>
          </a:xfrm>
        </p:spPr>
        <p:txBody>
          <a:bodyPr/>
          <a:lstStyle/>
          <a:p>
            <a:pPr lvl="2"/>
            <a:r>
              <a:rPr lang="en-US" dirty="0"/>
              <a:t>Select “Update Control” </a:t>
            </a:r>
          </a:p>
          <a:p>
            <a:pPr lvl="2"/>
            <a:r>
              <a:rPr lang="en-US" dirty="0"/>
              <a:t>Hold the mobile device near the NFC logo</a:t>
            </a:r>
          </a:p>
          <a:p>
            <a:pPr lvl="2"/>
            <a:r>
              <a:rPr lang="en-US" dirty="0"/>
              <a:t>A check mark will display showing the update was successful</a:t>
            </a:r>
          </a:p>
          <a:p>
            <a:pPr lvl="1"/>
            <a:endParaRPr lang="en-US" dirty="0"/>
          </a:p>
        </p:txBody>
      </p:sp>
      <p:sp>
        <p:nvSpPr>
          <p:cNvPr id="6" name="Text Placeholder 5">
            <a:extLst>
              <a:ext uri="{FF2B5EF4-FFF2-40B4-BE49-F238E27FC236}">
                <a16:creationId xmlns:a16="http://schemas.microsoft.com/office/drawing/2014/main" id="{1644B017-1EFE-1300-063B-23031ECDF2AA}"/>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9</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40</a:t>
            </a:fld>
            <a:endParaRPr lang="en-US" dirty="0"/>
          </a:p>
        </p:txBody>
      </p:sp>
      <p:pic>
        <p:nvPicPr>
          <p:cNvPr id="8" name="Picture 7">
            <a:extLst>
              <a:ext uri="{FF2B5EF4-FFF2-40B4-BE49-F238E27FC236}">
                <a16:creationId xmlns:a16="http://schemas.microsoft.com/office/drawing/2014/main" id="{4818756B-2AC3-06F0-88D9-EED965D8D713}"/>
              </a:ext>
            </a:extLst>
          </p:cNvPr>
          <p:cNvPicPr>
            <a:picLocks noChangeAspect="1"/>
          </p:cNvPicPr>
          <p:nvPr/>
        </p:nvPicPr>
        <p:blipFill>
          <a:blip r:embed="rId2" cstate="print">
            <a:extLst>
              <a:ext uri="{28A0092B-C50C-407E-A947-70E740481C1C}">
                <a14:useLocalDpi xmlns:a14="http://schemas.microsoft.com/office/drawing/2010/main"/>
              </a:ext>
            </a:extLst>
          </a:blip>
          <a:srcRect l="2272" r="2272"/>
          <a:stretch/>
        </p:blipFill>
        <p:spPr>
          <a:xfrm>
            <a:off x="7658101" y="2324101"/>
            <a:ext cx="6213348" cy="3657600"/>
          </a:xfrm>
          <a:prstGeom prst="rect">
            <a:avLst/>
          </a:prstGeom>
        </p:spPr>
      </p:pic>
    </p:spTree>
    <p:extLst>
      <p:ext uri="{BB962C8B-B14F-4D97-AF65-F5344CB8AC3E}">
        <p14:creationId xmlns:p14="http://schemas.microsoft.com/office/powerpoint/2010/main" val="1962533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7CEA1-92AA-9AA3-CEA7-F625CFEDFB7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584706" y="1946250"/>
            <a:ext cx="6286741" cy="4846320"/>
          </a:xfrm>
          <a:prstGeom prst="rect">
            <a:avLst/>
          </a:prstGeom>
        </p:spPr>
      </p:pic>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Mounting Options</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The control has seven mounting tabs, five standoff holes and two slide-ins. </a:t>
            </a:r>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10</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41</a:t>
            </a:fld>
            <a:endParaRPr lang="en-US" dirty="0"/>
          </a:p>
        </p:txBody>
      </p:sp>
    </p:spTree>
    <p:extLst>
      <p:ext uri="{BB962C8B-B14F-4D97-AF65-F5344CB8AC3E}">
        <p14:creationId xmlns:p14="http://schemas.microsoft.com/office/powerpoint/2010/main" val="1667779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Mount the Control</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099"/>
            <a:ext cx="5664708" cy="1429754"/>
          </a:xfrm>
        </p:spPr>
        <p:txBody>
          <a:bodyPr/>
          <a:lstStyle/>
          <a:p>
            <a:pPr lvl="1"/>
            <a:r>
              <a:rPr lang="en-US" dirty="0"/>
              <a:t>Use the mounting that matches the existing control, if possible.</a:t>
            </a:r>
          </a:p>
          <a:p>
            <a:pPr lvl="1"/>
            <a:r>
              <a:rPr lang="en-US" dirty="0"/>
              <a:t>Make sure you don’t damage any components, such as wire harnesses or blower wheels, when drilling or installing screws.</a:t>
            </a:r>
          </a:p>
          <a:p>
            <a:pPr lvl="1"/>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3572"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11</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42</a:t>
            </a:fld>
            <a:endParaRPr lang="en-US" dirty="0"/>
          </a:p>
        </p:txBody>
      </p:sp>
      <p:pic>
        <p:nvPicPr>
          <p:cNvPr id="6" name="Picture 5">
            <a:extLst>
              <a:ext uri="{FF2B5EF4-FFF2-40B4-BE49-F238E27FC236}">
                <a16:creationId xmlns:a16="http://schemas.microsoft.com/office/drawing/2014/main" id="{2AAAF350-A443-A926-23C8-4A994ADDD62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62672" y="2324100"/>
            <a:ext cx="6208776" cy="3657600"/>
          </a:xfrm>
          <a:prstGeom prst="rect">
            <a:avLst/>
          </a:prstGeom>
        </p:spPr>
      </p:pic>
    </p:spTree>
    <p:extLst>
      <p:ext uri="{BB962C8B-B14F-4D97-AF65-F5344CB8AC3E}">
        <p14:creationId xmlns:p14="http://schemas.microsoft.com/office/powerpoint/2010/main" val="2258733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chematic&#10;&#10;Description automatically generated">
            <a:extLst>
              <a:ext uri="{FF2B5EF4-FFF2-40B4-BE49-F238E27FC236}">
                <a16:creationId xmlns:a16="http://schemas.microsoft.com/office/drawing/2014/main" id="{758022A1-043E-CF15-558B-A631F18881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3032" y="3478016"/>
            <a:ext cx="6242304" cy="3511296"/>
          </a:xfrm>
          <a:prstGeom prst="rect">
            <a:avLst/>
          </a:prstGeom>
        </p:spPr>
      </p:pic>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Wiring the New Board</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099"/>
            <a:ext cx="12560808" cy="1251613"/>
          </a:xfrm>
        </p:spPr>
        <p:txBody>
          <a:bodyPr/>
          <a:lstStyle/>
          <a:p>
            <a:pPr lvl="2"/>
            <a:r>
              <a:rPr lang="en-US" dirty="0"/>
              <a:t>Identify the main connector on the OEM wiring harness</a:t>
            </a:r>
          </a:p>
          <a:p>
            <a:pPr lvl="2"/>
            <a:r>
              <a:rPr lang="en-US" dirty="0"/>
              <a:t>Attach it to the matching connector on the new control. Attach the 11-pin connector.</a:t>
            </a:r>
          </a:p>
          <a:p>
            <a:pPr lvl="2"/>
            <a:r>
              <a:rPr lang="en-US" dirty="0"/>
              <a:t>Use the wiring diagrams in the installation instructions for proper OEM connector and wire identification</a:t>
            </a:r>
          </a:p>
          <a:p>
            <a:pPr lvl="2"/>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12</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43</a:t>
            </a:fld>
            <a:endParaRPr lang="en-US" dirty="0"/>
          </a:p>
        </p:txBody>
      </p:sp>
      <p:pic>
        <p:nvPicPr>
          <p:cNvPr id="6" name="Picture 5">
            <a:extLst>
              <a:ext uri="{FF2B5EF4-FFF2-40B4-BE49-F238E27FC236}">
                <a16:creationId xmlns:a16="http://schemas.microsoft.com/office/drawing/2014/main" id="{688877CF-264D-954E-83F1-06D28CA221CE}"/>
              </a:ext>
            </a:extLst>
          </p:cNvPr>
          <p:cNvPicPr>
            <a:picLocks noChangeAspect="1"/>
          </p:cNvPicPr>
          <p:nvPr/>
        </p:nvPicPr>
        <p:blipFill>
          <a:blip r:embed="rId4" cstate="print">
            <a:extLst>
              <a:ext uri="{28A0092B-C50C-407E-A947-70E740481C1C}">
                <a14:useLocalDpi xmlns:a14="http://schemas.microsoft.com/office/drawing/2010/main"/>
              </a:ext>
            </a:extLst>
          </a:blip>
          <a:srcRect t="927" b="927"/>
          <a:stretch/>
        </p:blipFill>
        <p:spPr>
          <a:xfrm>
            <a:off x="1307592" y="3658833"/>
            <a:ext cx="5664536" cy="3127248"/>
          </a:xfrm>
          <a:prstGeom prst="rect">
            <a:avLst/>
          </a:prstGeom>
        </p:spPr>
      </p:pic>
    </p:spTree>
    <p:extLst>
      <p:ext uri="{BB962C8B-B14F-4D97-AF65-F5344CB8AC3E}">
        <p14:creationId xmlns:p14="http://schemas.microsoft.com/office/powerpoint/2010/main" val="278039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7733B4AF-65F3-2103-DBD3-4D86C99D74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480" y="2603872"/>
            <a:ext cx="7445247" cy="4187952"/>
          </a:xfrm>
          <a:prstGeom prst="rect">
            <a:avLst/>
          </a:prstGeom>
        </p:spPr>
      </p:pic>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Wiring the New Board</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12716416" cy="812800"/>
          </a:xfrm>
        </p:spPr>
        <p:txBody>
          <a:bodyPr/>
          <a:lstStyle/>
          <a:p>
            <a:pPr lvl="1"/>
            <a:r>
              <a:rPr lang="en-US" dirty="0"/>
              <a:t>For six-pin </a:t>
            </a:r>
            <a:r>
              <a:rPr lang="en-US" dirty="0" err="1"/>
              <a:t>ECMx</a:t>
            </a:r>
            <a:r>
              <a:rPr lang="en-US" dirty="0"/>
              <a:t> applications, identify the correct connector on the control and plug in the </a:t>
            </a:r>
            <a:r>
              <a:rPr lang="en-US" dirty="0" err="1"/>
              <a:t>ECMx</a:t>
            </a:r>
            <a:r>
              <a:rPr lang="en-US" dirty="0"/>
              <a:t> motor harness.</a:t>
            </a:r>
          </a:p>
          <a:p>
            <a:pPr lvl="1"/>
            <a:r>
              <a:rPr lang="en-US" dirty="0"/>
              <a:t>For </a:t>
            </a:r>
            <a:r>
              <a:rPr lang="en-US" dirty="0" err="1"/>
              <a:t>ECMx</a:t>
            </a:r>
            <a:r>
              <a:rPr lang="en-US" dirty="0"/>
              <a:t> spade terminal applications, plug the motor wires on the matching terminals.</a:t>
            </a:r>
          </a:p>
          <a:p>
            <a:pPr lvl="1"/>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13</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44</a:t>
            </a:fld>
            <a:endParaRPr lang="en-US" dirty="0"/>
          </a:p>
        </p:txBody>
      </p:sp>
      <p:pic>
        <p:nvPicPr>
          <p:cNvPr id="13" name="Picture 12">
            <a:extLst>
              <a:ext uri="{FF2B5EF4-FFF2-40B4-BE49-F238E27FC236}">
                <a16:creationId xmlns:a16="http://schemas.microsoft.com/office/drawing/2014/main" id="{9F965FD2-EB4F-08A8-D0CE-B46FA86B9D2A}"/>
              </a:ext>
            </a:extLst>
          </p:cNvPr>
          <p:cNvPicPr>
            <a:picLocks noChangeAspect="1"/>
          </p:cNvPicPr>
          <p:nvPr/>
        </p:nvPicPr>
        <p:blipFill>
          <a:blip r:embed="rId3"/>
          <a:srcRect/>
          <a:stretch/>
        </p:blipFill>
        <p:spPr>
          <a:xfrm>
            <a:off x="7658100" y="3385097"/>
            <a:ext cx="6208776" cy="3488802"/>
          </a:xfrm>
          <a:prstGeom prst="rect">
            <a:avLst/>
          </a:prstGeom>
        </p:spPr>
      </p:pic>
    </p:spTree>
    <p:extLst>
      <p:ext uri="{BB962C8B-B14F-4D97-AF65-F5344CB8AC3E}">
        <p14:creationId xmlns:p14="http://schemas.microsoft.com/office/powerpoint/2010/main" val="709034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EBF73-D814-36A6-2188-F15DD7EECD8F}"/>
              </a:ext>
            </a:extLst>
          </p:cNvPr>
          <p:cNvSpPr>
            <a:spLocks noGrp="1"/>
          </p:cNvSpPr>
          <p:nvPr>
            <p:ph type="title"/>
          </p:nvPr>
        </p:nvSpPr>
        <p:spPr/>
        <p:txBody>
          <a:bodyPr/>
          <a:lstStyle/>
          <a:p>
            <a:r>
              <a:rPr lang="en-US" dirty="0"/>
              <a:t>Wiring the New Board–Special Case Application</a:t>
            </a:r>
          </a:p>
        </p:txBody>
      </p:sp>
      <p:sp>
        <p:nvSpPr>
          <p:cNvPr id="4" name="Content Placeholder 3">
            <a:extLst>
              <a:ext uri="{FF2B5EF4-FFF2-40B4-BE49-F238E27FC236}">
                <a16:creationId xmlns:a16="http://schemas.microsoft.com/office/drawing/2014/main" id="{BA76B410-C57B-A1BD-DC28-5C202595C00B}"/>
              </a:ext>
            </a:extLst>
          </p:cNvPr>
          <p:cNvSpPr>
            <a:spLocks noGrp="1"/>
          </p:cNvSpPr>
          <p:nvPr>
            <p:ph sz="quarter" idx="10"/>
          </p:nvPr>
        </p:nvSpPr>
        <p:spPr>
          <a:xfrm>
            <a:off x="1307592" y="2324100"/>
            <a:ext cx="5664708" cy="812800"/>
          </a:xfrm>
        </p:spPr>
        <p:txBody>
          <a:bodyPr/>
          <a:lstStyle/>
          <a:p>
            <a:pPr lvl="1"/>
            <a:r>
              <a:rPr lang="en-US" dirty="0"/>
              <a:t>For OEM wiring using a plastic connector to group together 112V power and neutral terminals, cut the wires near the housing and install the supplied quarter–inch quick–connect spade connectors. </a:t>
            </a:r>
          </a:p>
          <a:p>
            <a:pPr lvl="1"/>
            <a:endParaRPr lang="en-US" dirty="0"/>
          </a:p>
        </p:txBody>
      </p:sp>
      <p:sp>
        <p:nvSpPr>
          <p:cNvPr id="7" name="Oval 6">
            <a:extLst>
              <a:ext uri="{FF2B5EF4-FFF2-40B4-BE49-F238E27FC236}">
                <a16:creationId xmlns:a16="http://schemas.microsoft.com/office/drawing/2014/main" id="{733E44FB-10D2-6280-E703-01D3CBDBB3A1}"/>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14</a:t>
            </a:r>
          </a:p>
        </p:txBody>
      </p:sp>
      <p:sp>
        <p:nvSpPr>
          <p:cNvPr id="2" name="Slide Number Placeholder 4">
            <a:extLst>
              <a:ext uri="{FF2B5EF4-FFF2-40B4-BE49-F238E27FC236}">
                <a16:creationId xmlns:a16="http://schemas.microsoft.com/office/drawing/2014/main" id="{CDE196D7-AA0B-021A-D32E-6ADB7F081DE8}"/>
              </a:ext>
            </a:extLst>
          </p:cNvPr>
          <p:cNvSpPr>
            <a:spLocks noGrp="1"/>
          </p:cNvSpPr>
          <p:nvPr>
            <p:ph type="sldNum" sz="quarter" idx="4"/>
          </p:nvPr>
        </p:nvSpPr>
        <p:spPr>
          <a:xfrm>
            <a:off x="13414248" y="7772399"/>
            <a:ext cx="457200" cy="192024"/>
          </a:xfrm>
          <a:prstGeom prst="rect">
            <a:avLst/>
          </a:prstGeom>
        </p:spPr>
        <p:txBody>
          <a:bodyPr/>
          <a:lstStyle/>
          <a:p>
            <a:fld id="{837543D7-8401-5C4E-B0A9-F48897C0C347}" type="slidenum">
              <a:rPr lang="en-US" smtClean="0"/>
              <a:pPr/>
              <a:t>45</a:t>
            </a:fld>
            <a:endParaRPr lang="en-US" dirty="0"/>
          </a:p>
        </p:txBody>
      </p:sp>
      <p:pic>
        <p:nvPicPr>
          <p:cNvPr id="5" name="Picture 4">
            <a:extLst>
              <a:ext uri="{FF2B5EF4-FFF2-40B4-BE49-F238E27FC236}">
                <a16:creationId xmlns:a16="http://schemas.microsoft.com/office/drawing/2014/main" id="{EC6B8019-9C4A-B813-F922-60DEC0EE10F1}"/>
              </a:ext>
            </a:extLst>
          </p:cNvPr>
          <p:cNvPicPr>
            <a:picLocks noChangeAspect="1"/>
          </p:cNvPicPr>
          <p:nvPr/>
        </p:nvPicPr>
        <p:blipFill>
          <a:blip r:embed="rId2" cstate="print">
            <a:extLst>
              <a:ext uri="{28A0092B-C50C-407E-A947-70E740481C1C}">
                <a14:useLocalDpi xmlns:a14="http://schemas.microsoft.com/office/drawing/2010/main"/>
              </a:ext>
            </a:extLst>
          </a:blip>
          <a:srcRect l="2223" r="2223"/>
          <a:stretch/>
        </p:blipFill>
        <p:spPr>
          <a:xfrm>
            <a:off x="7658102" y="2324100"/>
            <a:ext cx="6213346" cy="3657600"/>
          </a:xfrm>
          <a:prstGeom prst="rect">
            <a:avLst/>
          </a:prstGeom>
        </p:spPr>
      </p:pic>
    </p:spTree>
    <p:extLst>
      <p:ext uri="{BB962C8B-B14F-4D97-AF65-F5344CB8AC3E}">
        <p14:creationId xmlns:p14="http://schemas.microsoft.com/office/powerpoint/2010/main" val="3132082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Wiring the New Board – Special Case Application</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The three 120V line wires can be connected to the Line H, transformer H and C I R C, in any order.</a:t>
            </a:r>
          </a:p>
          <a:p>
            <a:pPr lvl="1"/>
            <a:r>
              <a:rPr lang="en-US" dirty="0"/>
              <a:t>Connect the three neutral wires to the Line N, Transformer N and Neutral 1 terminals.</a:t>
            </a:r>
          </a:p>
          <a:p>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46</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15</a:t>
            </a:r>
          </a:p>
        </p:txBody>
      </p:sp>
      <p:pic>
        <p:nvPicPr>
          <p:cNvPr id="8" name="Picture 7">
            <a:extLst>
              <a:ext uri="{FF2B5EF4-FFF2-40B4-BE49-F238E27FC236}">
                <a16:creationId xmlns:a16="http://schemas.microsoft.com/office/drawing/2014/main" id="{5E53733A-DDF6-95B4-DF8C-FF0B00D90E5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2" y="2324100"/>
            <a:ext cx="6212838" cy="3657600"/>
          </a:xfrm>
          <a:prstGeom prst="rect">
            <a:avLst/>
          </a:prstGeom>
        </p:spPr>
      </p:pic>
    </p:spTree>
    <p:extLst>
      <p:ext uri="{BB962C8B-B14F-4D97-AF65-F5344CB8AC3E}">
        <p14:creationId xmlns:p14="http://schemas.microsoft.com/office/powerpoint/2010/main" val="49919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a:t>Wiring the New Board – Most Applications</a:t>
            </a:r>
            <a:endParaRPr lang="en-US" dirty="0"/>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a:t>Connect the individual wires to the new </a:t>
            </a:r>
            <a:br>
              <a:rPr lang="en-US"/>
            </a:br>
            <a:r>
              <a:rPr lang="en-US"/>
              <a:t>control board.</a:t>
            </a:r>
          </a:p>
          <a:p>
            <a:pPr lvl="1"/>
            <a:r>
              <a:rPr lang="en-US"/>
              <a:t>Connect the line-in 120V power and transformer wires. Then connect the 120V neutral and transformer neutral wires.</a:t>
            </a:r>
          </a:p>
          <a:p>
            <a:pPr lvl="1"/>
            <a:endParaRPr lang="en-US"/>
          </a:p>
          <a:p>
            <a:endParaRPr lang="en-US"/>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47</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mn-cs"/>
              </a:rPr>
              <a:t>16</a:t>
            </a:r>
            <a:endParaRPr kumimoji="0" lang="en-US" sz="22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8D75C10E-1A74-5BC5-E952-15EC179F80F9}"/>
              </a:ext>
            </a:extLst>
          </p:cNvPr>
          <p:cNvPicPr>
            <a:picLocks noChangeAspect="1"/>
          </p:cNvPicPr>
          <p:nvPr/>
        </p:nvPicPr>
        <p:blipFill>
          <a:blip r:embed="rId2" cstate="print">
            <a:extLst>
              <a:ext uri="{28A0092B-C50C-407E-A947-70E740481C1C}">
                <a14:useLocalDpi xmlns:a14="http://schemas.microsoft.com/office/drawing/2010/main"/>
              </a:ext>
            </a:extLst>
          </a:blip>
          <a:srcRect l="2227" r="2227"/>
          <a:stretch/>
        </p:blipFill>
        <p:spPr>
          <a:xfrm>
            <a:off x="7658103" y="2324100"/>
            <a:ext cx="6212838" cy="3657600"/>
          </a:xfrm>
          <a:prstGeom prst="rect">
            <a:avLst/>
          </a:prstGeom>
        </p:spPr>
      </p:pic>
    </p:spTree>
    <p:extLst>
      <p:ext uri="{BB962C8B-B14F-4D97-AF65-F5344CB8AC3E}">
        <p14:creationId xmlns:p14="http://schemas.microsoft.com/office/powerpoint/2010/main" val="326730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Wiring the New Board – Most Applications</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12106656" cy="1246873"/>
          </a:xfrm>
        </p:spPr>
        <p:txBody>
          <a:bodyPr/>
          <a:lstStyle/>
          <a:p>
            <a:pPr lvl="1"/>
            <a:r>
              <a:rPr lang="en-US" dirty="0"/>
              <a:t>Plug in the two wire Molex plug for the inducer and ignitor. Connect the PSC blower wires: heat, cool, park and neutral.</a:t>
            </a:r>
          </a:p>
          <a:p>
            <a:pPr lvl="1"/>
            <a:r>
              <a:rPr lang="en-US" dirty="0"/>
              <a:t>Identify the correct spade size for the 24V hot and common wires and attach the transformer low-voltage wires to the correct terminals.</a:t>
            </a:r>
          </a:p>
          <a:p>
            <a:pPr lvl="1"/>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48</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17</a:t>
            </a:r>
          </a:p>
        </p:txBody>
      </p:sp>
      <p:pic>
        <p:nvPicPr>
          <p:cNvPr id="8" name="Picture 7">
            <a:extLst>
              <a:ext uri="{FF2B5EF4-FFF2-40B4-BE49-F238E27FC236}">
                <a16:creationId xmlns:a16="http://schemas.microsoft.com/office/drawing/2014/main" id="{A8921BCC-A5C5-F43F-F49F-46E3D6B5367A}"/>
              </a:ext>
            </a:extLst>
          </p:cNvPr>
          <p:cNvPicPr>
            <a:picLocks noChangeAspect="1"/>
          </p:cNvPicPr>
          <p:nvPr/>
        </p:nvPicPr>
        <p:blipFill>
          <a:blip r:embed="rId3"/>
          <a:srcRect/>
          <a:stretch/>
        </p:blipFill>
        <p:spPr>
          <a:xfrm>
            <a:off x="1307592" y="3943762"/>
            <a:ext cx="5657088" cy="3182112"/>
          </a:xfrm>
          <a:prstGeom prst="rect">
            <a:avLst/>
          </a:prstGeom>
        </p:spPr>
      </p:pic>
      <p:pic>
        <p:nvPicPr>
          <p:cNvPr id="10" name="Picture 9">
            <a:extLst>
              <a:ext uri="{FF2B5EF4-FFF2-40B4-BE49-F238E27FC236}">
                <a16:creationId xmlns:a16="http://schemas.microsoft.com/office/drawing/2014/main" id="{512053A6-AFC2-5A71-2D88-C4C29F6BB143}"/>
              </a:ext>
            </a:extLst>
          </p:cNvPr>
          <p:cNvPicPr>
            <a:picLocks noChangeAspect="1"/>
          </p:cNvPicPr>
          <p:nvPr/>
        </p:nvPicPr>
        <p:blipFill>
          <a:blip r:embed="rId4"/>
          <a:srcRect/>
          <a:stretch/>
        </p:blipFill>
        <p:spPr>
          <a:xfrm>
            <a:off x="7665721" y="3943761"/>
            <a:ext cx="5575808" cy="3136392"/>
          </a:xfrm>
          <a:prstGeom prst="rect">
            <a:avLst/>
          </a:prstGeom>
        </p:spPr>
      </p:pic>
    </p:spTree>
    <p:extLst>
      <p:ext uri="{BB962C8B-B14F-4D97-AF65-F5344CB8AC3E}">
        <p14:creationId xmlns:p14="http://schemas.microsoft.com/office/powerpoint/2010/main" val="1956764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a:t>Wiring the New Board – Most Applications</a:t>
            </a:r>
            <a:endParaRPr lang="en-US" dirty="0"/>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a:t>Remove the thermostat bus block from the control and install the thermostat wires according to the terminals they were removed from.</a:t>
            </a:r>
          </a:p>
          <a:p>
            <a:pPr lvl="1"/>
            <a:r>
              <a:rPr lang="en-US"/>
              <a:t>Then plug the block back into the control.</a:t>
            </a:r>
          </a:p>
          <a:p>
            <a:pPr lvl="1"/>
            <a:endParaRPr lang="en-US"/>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49</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3572"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mn-cs"/>
              </a:rPr>
              <a:t>18</a:t>
            </a:r>
            <a:endParaRPr kumimoji="0" lang="en-US" sz="22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8D75C10E-1A74-5BC5-E952-15EC179F80F9}"/>
              </a:ext>
            </a:extLst>
          </p:cNvPr>
          <p:cNvPicPr>
            <a:picLocks noChangeAspect="1"/>
          </p:cNvPicPr>
          <p:nvPr/>
        </p:nvPicPr>
        <p:blipFill>
          <a:blip r:embed="rId2" cstate="print">
            <a:extLst>
              <a:ext uri="{28A0092B-C50C-407E-A947-70E740481C1C}">
                <a14:useLocalDpi xmlns:a14="http://schemas.microsoft.com/office/drawing/2010/main"/>
              </a:ext>
            </a:extLst>
          </a:blip>
          <a:srcRect l="2188" r="2188"/>
          <a:stretch/>
        </p:blipFill>
        <p:spPr>
          <a:xfrm>
            <a:off x="7658103" y="2324100"/>
            <a:ext cx="6212838" cy="3657600"/>
          </a:xfrm>
          <a:prstGeom prst="rect">
            <a:avLst/>
          </a:prstGeom>
        </p:spPr>
      </p:pic>
    </p:spTree>
    <p:extLst>
      <p:ext uri="{BB962C8B-B14F-4D97-AF65-F5344CB8AC3E}">
        <p14:creationId xmlns:p14="http://schemas.microsoft.com/office/powerpoint/2010/main" val="192789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5743AA-580C-F127-510F-26EEDFAF2D23}"/>
              </a:ext>
            </a:extLst>
          </p:cNvPr>
          <p:cNvSpPr>
            <a:spLocks noGrp="1"/>
          </p:cNvSpPr>
          <p:nvPr>
            <p:ph sz="quarter" idx="20"/>
          </p:nvPr>
        </p:nvSpPr>
        <p:spPr>
          <a:xfrm>
            <a:off x="758951" y="2322576"/>
            <a:ext cx="6312409" cy="4572000"/>
          </a:xfrm>
        </p:spPr>
        <p:txBody>
          <a:bodyPr/>
          <a:lstStyle/>
          <a:p>
            <a:pPr lvl="2"/>
            <a:r>
              <a:rPr lang="en-US" dirty="0"/>
              <a:t>NFC technology allows for easy configuration with the White-Rodgers Connect app</a:t>
            </a:r>
          </a:p>
          <a:p>
            <a:pPr lvl="2"/>
            <a:r>
              <a:rPr lang="en-US" dirty="0"/>
              <a:t>Digital display provides an alternate method to configure and diagnose control​</a:t>
            </a:r>
          </a:p>
          <a:p>
            <a:pPr lvl="2"/>
            <a:r>
              <a:rPr lang="en-US" dirty="0"/>
              <a:t>Multiple connectors allow for direct plug-in of OEM harnesses​</a:t>
            </a:r>
          </a:p>
          <a:p>
            <a:pPr lvl="2"/>
            <a:r>
              <a:rPr lang="en-US" dirty="0"/>
              <a:t>Control auto-detects harnesses plugged in​</a:t>
            </a:r>
          </a:p>
          <a:p>
            <a:pPr lvl="2"/>
            <a:r>
              <a:rPr lang="en-US" dirty="0"/>
              <a:t>Detachable thermostat bus connector for easy wiring ​</a:t>
            </a:r>
          </a:p>
          <a:p>
            <a:pPr lvl="2"/>
            <a:r>
              <a:rPr lang="en-US" dirty="0"/>
              <a:t>Multiple control mounting options match OEM’s, including tabs to slide in trays with slots​</a:t>
            </a:r>
          </a:p>
          <a:p>
            <a:pPr lvl="2"/>
            <a:r>
              <a:rPr lang="en-US" dirty="0"/>
              <a:t>Fault code label on control​</a:t>
            </a:r>
          </a:p>
          <a:p>
            <a:pPr lvl="2"/>
            <a:r>
              <a:rPr lang="en-US" dirty="0"/>
              <a:t>Live real-time flame current readout</a:t>
            </a:r>
          </a:p>
          <a:p>
            <a:pPr lvl="2"/>
            <a:endParaRPr lang="en-US" dirty="0"/>
          </a:p>
        </p:txBody>
      </p:sp>
      <p:sp>
        <p:nvSpPr>
          <p:cNvPr id="4" name="Slide Number Placeholder 3">
            <a:extLst>
              <a:ext uri="{FF2B5EF4-FFF2-40B4-BE49-F238E27FC236}">
                <a16:creationId xmlns:a16="http://schemas.microsoft.com/office/drawing/2014/main" id="{C2FF2716-29B5-B9B1-318C-B55CB8E701DF}"/>
              </a:ext>
            </a:extLst>
          </p:cNvPr>
          <p:cNvSpPr>
            <a:spLocks noGrp="1"/>
          </p:cNvSpPr>
          <p:nvPr>
            <p:ph type="sldNum" sz="quarter" idx="4"/>
          </p:nvPr>
        </p:nvSpPr>
        <p:spPr/>
        <p:txBody>
          <a:bodyPr/>
          <a:lstStyle/>
          <a:p>
            <a:fld id="{837543D7-8401-5C4E-B0A9-F48897C0C347}" type="slidenum">
              <a:rPr lang="en-US" smtClean="0"/>
              <a:pPr/>
              <a:t>5</a:t>
            </a:fld>
            <a:endParaRPr lang="en-US" dirty="0"/>
          </a:p>
        </p:txBody>
      </p:sp>
      <p:sp>
        <p:nvSpPr>
          <p:cNvPr id="5" name="Title 4">
            <a:extLst>
              <a:ext uri="{FF2B5EF4-FFF2-40B4-BE49-F238E27FC236}">
                <a16:creationId xmlns:a16="http://schemas.microsoft.com/office/drawing/2014/main" id="{EA89808A-3B97-359C-6288-41EE648DB329}"/>
              </a:ext>
            </a:extLst>
          </p:cNvPr>
          <p:cNvSpPr>
            <a:spLocks noGrp="1"/>
          </p:cNvSpPr>
          <p:nvPr>
            <p:ph type="title"/>
          </p:nvPr>
        </p:nvSpPr>
        <p:spPr/>
        <p:txBody>
          <a:bodyPr/>
          <a:lstStyle/>
          <a:p>
            <a:r>
              <a:rPr lang="en-US" dirty="0"/>
              <a:t>The 50M56X-843 Simplifies Installation &amp; Diagnostics</a:t>
            </a:r>
          </a:p>
        </p:txBody>
      </p:sp>
      <p:sp>
        <p:nvSpPr>
          <p:cNvPr id="6" name="Text Placeholder 5">
            <a:extLst>
              <a:ext uri="{FF2B5EF4-FFF2-40B4-BE49-F238E27FC236}">
                <a16:creationId xmlns:a16="http://schemas.microsoft.com/office/drawing/2014/main" id="{6610781B-4B08-6A21-6055-22D4FDFEC2E9}"/>
              </a:ext>
            </a:extLst>
          </p:cNvPr>
          <p:cNvSpPr>
            <a:spLocks noGrp="1"/>
          </p:cNvSpPr>
          <p:nvPr>
            <p:ph type="body" sz="quarter" idx="11"/>
          </p:nvPr>
        </p:nvSpPr>
        <p:spPr/>
        <p:txBody>
          <a:bodyPr/>
          <a:lstStyle/>
          <a:p>
            <a:endParaRPr lang="en-US"/>
          </a:p>
        </p:txBody>
      </p:sp>
      <p:pic>
        <p:nvPicPr>
          <p:cNvPr id="2" name="Picture 1">
            <a:extLst>
              <a:ext uri="{FF2B5EF4-FFF2-40B4-BE49-F238E27FC236}">
                <a16:creationId xmlns:a16="http://schemas.microsoft.com/office/drawing/2014/main" id="{640E83D6-FFE2-E617-461A-8114E05EE1A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992564" y="2324100"/>
            <a:ext cx="3547502" cy="4381508"/>
          </a:xfrm>
          <a:prstGeom prst="rect">
            <a:avLst/>
          </a:prstGeom>
        </p:spPr>
      </p:pic>
      <p:pic>
        <p:nvPicPr>
          <p:cNvPr id="11" name="Picture 10">
            <a:extLst>
              <a:ext uri="{FF2B5EF4-FFF2-40B4-BE49-F238E27FC236}">
                <a16:creationId xmlns:a16="http://schemas.microsoft.com/office/drawing/2014/main" id="{7043AEBF-197F-A552-D903-72F6A52578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508057" y="5250502"/>
            <a:ext cx="2498692" cy="2332113"/>
          </a:xfrm>
          <a:prstGeom prst="rect">
            <a:avLst/>
          </a:prstGeom>
        </p:spPr>
      </p:pic>
    </p:spTree>
    <p:extLst>
      <p:ext uri="{BB962C8B-B14F-4D97-AF65-F5344CB8AC3E}">
        <p14:creationId xmlns:p14="http://schemas.microsoft.com/office/powerpoint/2010/main" val="2546626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Check the Ignitor</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If the control being replaced operated an 80V ignitor, the existing ignitor must be replaced with the included Hot Rod ignitor.</a:t>
            </a:r>
          </a:p>
          <a:p>
            <a:pPr lvl="1"/>
            <a:r>
              <a:rPr lang="en-US" dirty="0"/>
              <a:t>For all other applications, inspect the existing 120V ignitor to determine if it must be replaced.</a:t>
            </a:r>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50</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19</a:t>
            </a:r>
          </a:p>
        </p:txBody>
      </p:sp>
      <p:pic>
        <p:nvPicPr>
          <p:cNvPr id="8" name="Picture 7">
            <a:extLst>
              <a:ext uri="{FF2B5EF4-FFF2-40B4-BE49-F238E27FC236}">
                <a16:creationId xmlns:a16="http://schemas.microsoft.com/office/drawing/2014/main" id="{D2120C25-1BEB-A193-3752-BCFD24034B5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1" y="2324100"/>
            <a:ext cx="6212839" cy="3657600"/>
          </a:xfrm>
          <a:prstGeom prst="rect">
            <a:avLst/>
          </a:prstGeom>
        </p:spPr>
      </p:pic>
    </p:spTree>
    <p:extLst>
      <p:ext uri="{BB962C8B-B14F-4D97-AF65-F5344CB8AC3E}">
        <p14:creationId xmlns:p14="http://schemas.microsoft.com/office/powerpoint/2010/main" val="235426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Ready to Test – Reconnect Power and Gas</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Reconnect the electric power and gas to the unit</a:t>
            </a:r>
          </a:p>
          <a:p>
            <a:pPr lvl="1"/>
            <a:r>
              <a:rPr lang="en-US" dirty="0"/>
              <a:t>Make sure the door switch is engaged</a:t>
            </a:r>
          </a:p>
          <a:p>
            <a:pPr lvl="1"/>
            <a:endParaRPr lang="en-US" dirty="0"/>
          </a:p>
          <a:p>
            <a:pPr lvl="1"/>
            <a:r>
              <a:rPr lang="en-US" dirty="0"/>
              <a:t>.</a:t>
            </a:r>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51</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20</a:t>
            </a:r>
          </a:p>
        </p:txBody>
      </p:sp>
      <p:pic>
        <p:nvPicPr>
          <p:cNvPr id="9" name="Picture 8">
            <a:extLst>
              <a:ext uri="{FF2B5EF4-FFF2-40B4-BE49-F238E27FC236}">
                <a16:creationId xmlns:a16="http://schemas.microsoft.com/office/drawing/2014/main" id="{502F40AC-039D-B51E-A5D4-37DD3BD94B4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658102" y="2324100"/>
            <a:ext cx="6210298" cy="3657600"/>
          </a:xfrm>
          <a:prstGeom prst="rect">
            <a:avLst/>
          </a:prstGeom>
        </p:spPr>
      </p:pic>
    </p:spTree>
    <p:extLst>
      <p:ext uri="{BB962C8B-B14F-4D97-AF65-F5344CB8AC3E}">
        <p14:creationId xmlns:p14="http://schemas.microsoft.com/office/powerpoint/2010/main" val="1408199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Automatic Harness Configuration</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2"/>
            <a:r>
              <a:rPr lang="en-US" dirty="0"/>
              <a:t>The 50M56X-843 automatically configures </a:t>
            </a:r>
            <a:br>
              <a:rPr lang="en-US" dirty="0"/>
            </a:br>
            <a:r>
              <a:rPr lang="en-US" dirty="0"/>
              <a:t>the control to match the harnesses that have been attached</a:t>
            </a:r>
          </a:p>
          <a:p>
            <a:pPr lvl="2"/>
            <a:r>
              <a:rPr lang="en-US" dirty="0"/>
              <a:t>The process takes up to 30 seconds at first power-up</a:t>
            </a:r>
          </a:p>
          <a:p>
            <a:pPr lvl="2"/>
            <a:r>
              <a:rPr lang="en-US" dirty="0"/>
              <a:t>After two consecutive matching power-ups, the control will write the configuration in memory</a:t>
            </a:r>
          </a:p>
          <a:p>
            <a:pPr lvl="2"/>
            <a:r>
              <a:rPr lang="en-US" dirty="0"/>
              <a:t>See the installation instructions if the control needs to be reset for a different application</a:t>
            </a:r>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52</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21</a:t>
            </a:r>
          </a:p>
        </p:txBody>
      </p:sp>
      <p:pic>
        <p:nvPicPr>
          <p:cNvPr id="8" name="Picture 7">
            <a:extLst>
              <a:ext uri="{FF2B5EF4-FFF2-40B4-BE49-F238E27FC236}">
                <a16:creationId xmlns:a16="http://schemas.microsoft.com/office/drawing/2014/main" id="{7096EBF8-72CB-3E75-E560-DF60D0577000}"/>
              </a:ext>
            </a:extLst>
          </p:cNvPr>
          <p:cNvPicPr>
            <a:picLocks noChangeAspect="1"/>
          </p:cNvPicPr>
          <p:nvPr/>
        </p:nvPicPr>
        <p:blipFill>
          <a:blip r:embed="rId2" cstate="print">
            <a:extLst>
              <a:ext uri="{28A0092B-C50C-407E-A947-70E740481C1C}">
                <a14:useLocalDpi xmlns:a14="http://schemas.microsoft.com/office/drawing/2010/main"/>
              </a:ext>
            </a:extLst>
          </a:blip>
          <a:srcRect l="2188" r="2188"/>
          <a:stretch/>
        </p:blipFill>
        <p:spPr>
          <a:xfrm>
            <a:off x="7662672" y="2324099"/>
            <a:ext cx="6212841" cy="3657600"/>
          </a:xfrm>
          <a:prstGeom prst="rect">
            <a:avLst/>
          </a:prstGeom>
        </p:spPr>
      </p:pic>
    </p:spTree>
    <p:extLst>
      <p:ext uri="{BB962C8B-B14F-4D97-AF65-F5344CB8AC3E}">
        <p14:creationId xmlns:p14="http://schemas.microsoft.com/office/powerpoint/2010/main" val="1050318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Self-Test Mode</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6007608" cy="4572000"/>
          </a:xfrm>
        </p:spPr>
        <p:txBody>
          <a:bodyPr/>
          <a:lstStyle/>
          <a:p>
            <a:pPr lvl="1"/>
            <a:r>
              <a:rPr lang="en-US" dirty="0"/>
              <a:t>“Self-test” mode allows the control to test most furnace components without requiring a call for heat.</a:t>
            </a:r>
          </a:p>
          <a:p>
            <a:pPr lvl="1"/>
            <a:r>
              <a:rPr lang="en-US" dirty="0"/>
              <a:t>To enter the self-test mode, go into the configuration settings and choose “YES” on option number 22.</a:t>
            </a:r>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53</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22</a:t>
            </a:r>
          </a:p>
        </p:txBody>
      </p:sp>
      <p:pic>
        <p:nvPicPr>
          <p:cNvPr id="9" name="Picture 8">
            <a:extLst>
              <a:ext uri="{FF2B5EF4-FFF2-40B4-BE49-F238E27FC236}">
                <a16:creationId xmlns:a16="http://schemas.microsoft.com/office/drawing/2014/main" id="{23C2C26F-A7B3-A749-B6F2-D9D51CFA1C4B}"/>
              </a:ext>
            </a:extLst>
          </p:cNvPr>
          <p:cNvPicPr>
            <a:picLocks noChangeAspect="1"/>
          </p:cNvPicPr>
          <p:nvPr/>
        </p:nvPicPr>
        <p:blipFill>
          <a:blip r:embed="rId2" cstate="print">
            <a:extLst>
              <a:ext uri="{28A0092B-C50C-407E-A947-70E740481C1C}">
                <a14:useLocalDpi xmlns:a14="http://schemas.microsoft.com/office/drawing/2010/main"/>
              </a:ext>
            </a:extLst>
          </a:blip>
          <a:srcRect l="2276" r="2276"/>
          <a:stretch/>
        </p:blipFill>
        <p:spPr>
          <a:xfrm>
            <a:off x="7658100" y="2332618"/>
            <a:ext cx="6212840" cy="3657600"/>
          </a:xfrm>
          <a:prstGeom prst="rect">
            <a:avLst/>
          </a:prstGeom>
        </p:spPr>
      </p:pic>
    </p:spTree>
    <p:extLst>
      <p:ext uri="{BB962C8B-B14F-4D97-AF65-F5344CB8AC3E}">
        <p14:creationId xmlns:p14="http://schemas.microsoft.com/office/powerpoint/2010/main" val="3385682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Self-Testing</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The system first tests the inducer, then tests </a:t>
            </a:r>
            <a:br>
              <a:rPr lang="en-US" dirty="0"/>
            </a:br>
            <a:r>
              <a:rPr lang="en-US" dirty="0"/>
              <a:t>the igniter to make sure that it is wired and connected correctly.</a:t>
            </a:r>
          </a:p>
          <a:p>
            <a:pPr lvl="1"/>
            <a:r>
              <a:rPr lang="en-US" dirty="0"/>
              <a:t>During an active call for heat, cool or constant fan, the LED display will alternate between up to three status indicators.</a:t>
            </a:r>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54</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23</a:t>
            </a:r>
          </a:p>
        </p:txBody>
      </p:sp>
      <p:pic>
        <p:nvPicPr>
          <p:cNvPr id="8" name="Picture 7">
            <a:extLst>
              <a:ext uri="{FF2B5EF4-FFF2-40B4-BE49-F238E27FC236}">
                <a16:creationId xmlns:a16="http://schemas.microsoft.com/office/drawing/2014/main" id="{7BEC27F7-AC77-C79A-E84B-3481F69E2531}"/>
              </a:ext>
            </a:extLst>
          </p:cNvPr>
          <p:cNvPicPr>
            <a:picLocks noChangeAspect="1"/>
          </p:cNvPicPr>
          <p:nvPr/>
        </p:nvPicPr>
        <p:blipFill>
          <a:blip r:embed="rId2" cstate="print">
            <a:extLst>
              <a:ext uri="{28A0092B-C50C-407E-A947-70E740481C1C}">
                <a14:useLocalDpi xmlns:a14="http://schemas.microsoft.com/office/drawing/2010/main"/>
              </a:ext>
            </a:extLst>
          </a:blip>
          <a:srcRect l="2281" r="2281"/>
          <a:stretch/>
        </p:blipFill>
        <p:spPr>
          <a:xfrm>
            <a:off x="7667629" y="2332618"/>
            <a:ext cx="6200772" cy="3657600"/>
          </a:xfrm>
          <a:prstGeom prst="rect">
            <a:avLst/>
          </a:prstGeom>
        </p:spPr>
      </p:pic>
    </p:spTree>
    <p:extLst>
      <p:ext uri="{BB962C8B-B14F-4D97-AF65-F5344CB8AC3E}">
        <p14:creationId xmlns:p14="http://schemas.microsoft.com/office/powerpoint/2010/main" val="4098370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Make a Call for Heat</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1"/>
            <a:ext cx="12637008" cy="1562100"/>
          </a:xfrm>
        </p:spPr>
        <p:txBody>
          <a:bodyPr/>
          <a:lstStyle/>
          <a:p>
            <a:pPr lvl="1"/>
            <a:r>
              <a:rPr lang="en-US" dirty="0"/>
              <a:t>When you make a call for heat the control will show “Heat” mode.</a:t>
            </a:r>
          </a:p>
          <a:p>
            <a:pPr lvl="1"/>
            <a:r>
              <a:rPr lang="en-US" dirty="0"/>
              <a:t>The inducer will start and the control will show that is in the heat mode and is doing a pre-purge with the inducer.</a:t>
            </a:r>
          </a:p>
          <a:p>
            <a:pPr lvl="1"/>
            <a:r>
              <a:rPr lang="en-US" dirty="0"/>
              <a:t>The furnace will go through a 30-second pre-purge first. Then after that we will start our trial for ignition.</a:t>
            </a:r>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55</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24</a:t>
            </a:r>
          </a:p>
        </p:txBody>
      </p:sp>
      <p:pic>
        <p:nvPicPr>
          <p:cNvPr id="9" name="Picture 8">
            <a:extLst>
              <a:ext uri="{FF2B5EF4-FFF2-40B4-BE49-F238E27FC236}">
                <a16:creationId xmlns:a16="http://schemas.microsoft.com/office/drawing/2014/main" id="{62A596F8-AF3F-DFDF-4F7A-01C849EDCDD9}"/>
              </a:ext>
            </a:extLst>
          </p:cNvPr>
          <p:cNvPicPr>
            <a:picLocks noChangeAspect="1"/>
          </p:cNvPicPr>
          <p:nvPr/>
        </p:nvPicPr>
        <p:blipFill>
          <a:blip r:embed="rId2"/>
          <a:srcRect/>
          <a:stretch/>
        </p:blipFill>
        <p:spPr>
          <a:xfrm>
            <a:off x="1309883" y="3886200"/>
            <a:ext cx="5664695" cy="3188970"/>
          </a:xfrm>
          <a:prstGeom prst="rect">
            <a:avLst/>
          </a:prstGeom>
        </p:spPr>
      </p:pic>
      <p:pic>
        <p:nvPicPr>
          <p:cNvPr id="10" name="Picture 9">
            <a:extLst>
              <a:ext uri="{FF2B5EF4-FFF2-40B4-BE49-F238E27FC236}">
                <a16:creationId xmlns:a16="http://schemas.microsoft.com/office/drawing/2014/main" id="{5BE2F26A-0A61-DAEA-5F4A-B79B1400F675}"/>
              </a:ext>
            </a:extLst>
          </p:cNvPr>
          <p:cNvPicPr>
            <a:picLocks noChangeAspect="1"/>
          </p:cNvPicPr>
          <p:nvPr/>
        </p:nvPicPr>
        <p:blipFill>
          <a:blip r:embed="rId3"/>
          <a:srcRect/>
          <a:stretch/>
        </p:blipFill>
        <p:spPr>
          <a:xfrm>
            <a:off x="7660391" y="3886200"/>
            <a:ext cx="5664695" cy="3188970"/>
          </a:xfrm>
          <a:prstGeom prst="rect">
            <a:avLst/>
          </a:prstGeom>
        </p:spPr>
      </p:pic>
    </p:spTree>
    <p:extLst>
      <p:ext uri="{BB962C8B-B14F-4D97-AF65-F5344CB8AC3E}">
        <p14:creationId xmlns:p14="http://schemas.microsoft.com/office/powerpoint/2010/main" val="1855188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Verify Proper Ignition</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1" y="2324101"/>
            <a:ext cx="12227433" cy="1562100"/>
          </a:xfrm>
        </p:spPr>
        <p:txBody>
          <a:bodyPr/>
          <a:lstStyle/>
          <a:p>
            <a:pPr lvl="1"/>
            <a:r>
              <a:rPr lang="en-US" dirty="0"/>
              <a:t>The trial for ignition will show ignition on the LED. When lit, a signal is sent through the flame sense probe to indicate that ignition has occurred.</a:t>
            </a:r>
          </a:p>
          <a:p>
            <a:pPr lvl="1"/>
            <a:r>
              <a:rPr lang="en-US" dirty="0"/>
              <a:t>In heat mode, the display will rotate through several different display readings, including heat and then C and a number, indicating that the flame probe is sensing those Microamps in the circuit.</a:t>
            </a:r>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56</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25</a:t>
            </a:r>
          </a:p>
        </p:txBody>
      </p:sp>
      <p:pic>
        <p:nvPicPr>
          <p:cNvPr id="8" name="Picture 7">
            <a:extLst>
              <a:ext uri="{FF2B5EF4-FFF2-40B4-BE49-F238E27FC236}">
                <a16:creationId xmlns:a16="http://schemas.microsoft.com/office/drawing/2014/main" id="{449B1A94-1E63-BBD8-444B-CB44497CF8ED}"/>
              </a:ext>
            </a:extLst>
          </p:cNvPr>
          <p:cNvPicPr>
            <a:picLocks noChangeAspect="1"/>
          </p:cNvPicPr>
          <p:nvPr/>
        </p:nvPicPr>
        <p:blipFill>
          <a:blip r:embed="rId2"/>
          <a:srcRect/>
          <a:stretch/>
        </p:blipFill>
        <p:spPr>
          <a:xfrm>
            <a:off x="1309883" y="3886200"/>
            <a:ext cx="5664695" cy="3188970"/>
          </a:xfrm>
          <a:prstGeom prst="rect">
            <a:avLst/>
          </a:prstGeom>
        </p:spPr>
      </p:pic>
      <p:pic>
        <p:nvPicPr>
          <p:cNvPr id="11" name="Picture 10">
            <a:extLst>
              <a:ext uri="{FF2B5EF4-FFF2-40B4-BE49-F238E27FC236}">
                <a16:creationId xmlns:a16="http://schemas.microsoft.com/office/drawing/2014/main" id="{DCA6D8D1-1FB1-57A9-9D5F-A14AA3A992F3}"/>
              </a:ext>
            </a:extLst>
          </p:cNvPr>
          <p:cNvPicPr>
            <a:picLocks noChangeAspect="1"/>
          </p:cNvPicPr>
          <p:nvPr/>
        </p:nvPicPr>
        <p:blipFill>
          <a:blip r:embed="rId3"/>
          <a:srcRect/>
          <a:stretch/>
        </p:blipFill>
        <p:spPr>
          <a:xfrm>
            <a:off x="7660391" y="3886200"/>
            <a:ext cx="5664695" cy="3188970"/>
          </a:xfrm>
          <a:prstGeom prst="rect">
            <a:avLst/>
          </a:prstGeom>
        </p:spPr>
      </p:pic>
    </p:spTree>
    <p:extLst>
      <p:ext uri="{BB962C8B-B14F-4D97-AF65-F5344CB8AC3E}">
        <p14:creationId xmlns:p14="http://schemas.microsoft.com/office/powerpoint/2010/main" val="4269226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Active Error</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If incurred, the active error will show on the display. The error can be referenced on the label so you know exactly what to look for when an error occurs from the control display.</a:t>
            </a:r>
          </a:p>
          <a:p>
            <a:pPr lvl="1"/>
            <a:endParaRPr lang="en-US" dirty="0"/>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57</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26</a:t>
            </a:r>
          </a:p>
        </p:txBody>
      </p:sp>
      <p:pic>
        <p:nvPicPr>
          <p:cNvPr id="10" name="Picture 9">
            <a:extLst>
              <a:ext uri="{FF2B5EF4-FFF2-40B4-BE49-F238E27FC236}">
                <a16:creationId xmlns:a16="http://schemas.microsoft.com/office/drawing/2014/main" id="{B3AF20DC-565B-0A05-F90E-A4A47A9AA960}"/>
              </a:ext>
            </a:extLst>
          </p:cNvPr>
          <p:cNvPicPr>
            <a:picLocks noChangeAspect="1"/>
          </p:cNvPicPr>
          <p:nvPr/>
        </p:nvPicPr>
        <p:blipFill>
          <a:blip r:embed="rId2" cstate="print">
            <a:extLst>
              <a:ext uri="{28A0092B-C50C-407E-A947-70E740481C1C}">
                <a14:useLocalDpi xmlns:a14="http://schemas.microsoft.com/office/drawing/2010/main"/>
              </a:ext>
            </a:extLst>
          </a:blip>
          <a:srcRect l="2458" r="2458"/>
          <a:stretch/>
        </p:blipFill>
        <p:spPr>
          <a:xfrm>
            <a:off x="7658101" y="2324100"/>
            <a:ext cx="6212840" cy="3657600"/>
          </a:xfrm>
          <a:prstGeom prst="rect">
            <a:avLst/>
          </a:prstGeom>
        </p:spPr>
      </p:pic>
    </p:spTree>
    <p:extLst>
      <p:ext uri="{BB962C8B-B14F-4D97-AF65-F5344CB8AC3E}">
        <p14:creationId xmlns:p14="http://schemas.microsoft.com/office/powerpoint/2010/main" val="3270031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Finalize Tests</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5664708" cy="4572000"/>
          </a:xfrm>
        </p:spPr>
        <p:txBody>
          <a:bodyPr/>
          <a:lstStyle/>
          <a:p>
            <a:pPr lvl="1"/>
            <a:r>
              <a:rPr lang="en-US" dirty="0"/>
              <a:t>Finalize any tests you would like to complete.</a:t>
            </a:r>
          </a:p>
          <a:p>
            <a:pPr lvl="1"/>
            <a:r>
              <a:rPr lang="en-US" dirty="0"/>
              <a:t>Terminate the call for heat.</a:t>
            </a:r>
          </a:p>
          <a:p>
            <a:pPr lvl="1"/>
            <a:endParaRPr lang="en-US" dirty="0"/>
          </a:p>
          <a:p>
            <a:pPr lvl="1"/>
            <a:endParaRPr lang="en-US" dirty="0"/>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58</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27</a:t>
            </a:r>
          </a:p>
        </p:txBody>
      </p:sp>
      <p:pic>
        <p:nvPicPr>
          <p:cNvPr id="8" name="Picture 7" descr="A picture containing wall, person, indoor, hand&#10;&#10;Description automatically generated">
            <a:extLst>
              <a:ext uri="{FF2B5EF4-FFF2-40B4-BE49-F238E27FC236}">
                <a16:creationId xmlns:a16="http://schemas.microsoft.com/office/drawing/2014/main" id="{90D38B50-E6B5-5B87-E4E6-3A7BF1E65D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58102" y="2324100"/>
            <a:ext cx="6212838" cy="3657600"/>
          </a:xfrm>
          <a:prstGeom prst="rect">
            <a:avLst/>
          </a:prstGeom>
        </p:spPr>
      </p:pic>
    </p:spTree>
    <p:extLst>
      <p:ext uri="{BB962C8B-B14F-4D97-AF65-F5344CB8AC3E}">
        <p14:creationId xmlns:p14="http://schemas.microsoft.com/office/powerpoint/2010/main" val="3636608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Fault Code Errors: On Furnace Control</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12208712" cy="3057197"/>
          </a:xfrm>
        </p:spPr>
        <p:txBody>
          <a:bodyPr/>
          <a:lstStyle/>
          <a:p>
            <a:pPr lvl="1"/>
            <a:r>
              <a:rPr lang="en-US" dirty="0"/>
              <a:t>Fault code errors can be recalled through the White-Rodgers Connect mobile app or onboard the equipment. </a:t>
            </a:r>
          </a:p>
          <a:p>
            <a:pPr lvl="1"/>
            <a:r>
              <a:rPr lang="en-US" dirty="0"/>
              <a:t>Press "Option" and "Select" buttons for two to five seconds to find a fault that has been stored. The unit will show any errors that have occurred. </a:t>
            </a:r>
          </a:p>
          <a:p>
            <a:pPr lvl="1"/>
            <a:r>
              <a:rPr lang="en-US" dirty="0"/>
              <a:t>To clear any fault codes, press and hold the, "Option" and "Select" button together for five to ten seconds until the display will read, ”clear faults." </a:t>
            </a:r>
          </a:p>
          <a:p>
            <a:pPr lvl="1"/>
            <a:r>
              <a:rPr lang="en-US" dirty="0"/>
              <a:t>The history will be cleared out of the control. If a fault occurs, it naturally clears after 14 days.</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59</a:t>
            </a:fld>
            <a:endParaRPr lang="en-US" dirty="0"/>
          </a:p>
        </p:txBody>
      </p:sp>
      <p:sp>
        <p:nvSpPr>
          <p:cNvPr id="6" name="Text Placeholder 5">
            <a:extLst>
              <a:ext uri="{FF2B5EF4-FFF2-40B4-BE49-F238E27FC236}">
                <a16:creationId xmlns:a16="http://schemas.microsoft.com/office/drawing/2014/main" id="{0837D313-0911-5D22-F052-FEF55DCBF0D8}"/>
              </a:ext>
            </a:extLst>
          </p:cNvPr>
          <p:cNvSpPr>
            <a:spLocks noGrp="1"/>
          </p:cNvSpPr>
          <p:nvPr>
            <p:ph type="body" sz="quarter" idx="17"/>
          </p:nvPr>
        </p:nvSpPr>
        <p:spPr/>
        <p:txBody>
          <a:bodyPr/>
          <a:lstStyle/>
          <a:p>
            <a:endParaRPr lang="en-US"/>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28</a:t>
            </a:r>
          </a:p>
        </p:txBody>
      </p:sp>
    </p:spTree>
    <p:extLst>
      <p:ext uri="{BB962C8B-B14F-4D97-AF65-F5344CB8AC3E}">
        <p14:creationId xmlns:p14="http://schemas.microsoft.com/office/powerpoint/2010/main" val="212148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AAB7E3-3BD9-1305-4533-A5DD5DD2E812}"/>
              </a:ext>
            </a:extLst>
          </p:cNvPr>
          <p:cNvSpPr>
            <a:spLocks noGrp="1"/>
          </p:cNvSpPr>
          <p:nvPr>
            <p:ph sz="quarter" idx="20"/>
          </p:nvPr>
        </p:nvSpPr>
        <p:spPr/>
        <p:txBody>
          <a:bodyPr/>
          <a:lstStyle/>
          <a:p>
            <a:pPr lvl="2"/>
            <a:r>
              <a:rPr lang="en-US" dirty="0"/>
              <a:t>App provides simple configuration without power prior to installation</a:t>
            </a:r>
          </a:p>
          <a:p>
            <a:pPr lvl="2"/>
            <a:r>
              <a:rPr lang="en-US" dirty="0"/>
              <a:t>No login or username required</a:t>
            </a:r>
          </a:p>
          <a:p>
            <a:pPr lvl="2"/>
            <a:r>
              <a:rPr lang="en-US" dirty="0"/>
              <a:t>Configure with preloaded OEM settings or customize module configurations</a:t>
            </a:r>
          </a:p>
          <a:p>
            <a:pPr lvl="2"/>
            <a:r>
              <a:rPr lang="en-US" dirty="0"/>
              <a:t>Diagnose fault codes and troubleshoot confidently</a:t>
            </a:r>
          </a:p>
          <a:p>
            <a:pPr lvl="2"/>
            <a:r>
              <a:rPr lang="en-US" dirty="0"/>
              <a:t>View status and details about the module</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DA20C9C7-2B8D-21FF-F1EE-4F988DB293C1}"/>
              </a:ext>
            </a:extLst>
          </p:cNvPr>
          <p:cNvSpPr>
            <a:spLocks noGrp="1"/>
          </p:cNvSpPr>
          <p:nvPr>
            <p:ph type="sldNum" sz="quarter" idx="4"/>
          </p:nvPr>
        </p:nvSpPr>
        <p:spPr/>
        <p:txBody>
          <a:bodyPr/>
          <a:lstStyle/>
          <a:p>
            <a:fld id="{837543D7-8401-5C4E-B0A9-F48897C0C347}" type="slidenum">
              <a:rPr lang="en-US" smtClean="0"/>
              <a:pPr/>
              <a:t>6</a:t>
            </a:fld>
            <a:endParaRPr lang="en-US" dirty="0"/>
          </a:p>
        </p:txBody>
      </p:sp>
      <p:sp>
        <p:nvSpPr>
          <p:cNvPr id="5" name="Title 4">
            <a:extLst>
              <a:ext uri="{FF2B5EF4-FFF2-40B4-BE49-F238E27FC236}">
                <a16:creationId xmlns:a16="http://schemas.microsoft.com/office/drawing/2014/main" id="{86B53E05-19E4-9C0E-9EE4-938DABAF8704}"/>
              </a:ext>
            </a:extLst>
          </p:cNvPr>
          <p:cNvSpPr>
            <a:spLocks noGrp="1"/>
          </p:cNvSpPr>
          <p:nvPr>
            <p:ph type="title"/>
          </p:nvPr>
        </p:nvSpPr>
        <p:spPr/>
        <p:txBody>
          <a:bodyPr/>
          <a:lstStyle/>
          <a:p>
            <a:r>
              <a:rPr lang="en-US" dirty="0"/>
              <a:t>Quick Configuration &amp; Diagnostics with </a:t>
            </a:r>
            <a:br>
              <a:rPr lang="en-US" dirty="0"/>
            </a:br>
            <a:r>
              <a:rPr lang="en-US" dirty="0"/>
              <a:t>the White-Rodgers Connect App </a:t>
            </a:r>
          </a:p>
        </p:txBody>
      </p:sp>
      <p:sp>
        <p:nvSpPr>
          <p:cNvPr id="6" name="Text Placeholder 5">
            <a:extLst>
              <a:ext uri="{FF2B5EF4-FFF2-40B4-BE49-F238E27FC236}">
                <a16:creationId xmlns:a16="http://schemas.microsoft.com/office/drawing/2014/main" id="{95B81B96-E606-DFB9-3E73-CF70B545B49E}"/>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8846C4A3-FF1C-46D4-0BF8-2DEBD2F215F5}"/>
              </a:ext>
            </a:extLst>
          </p:cNvPr>
          <p:cNvSpPr>
            <a:spLocks noGrp="1"/>
          </p:cNvSpPr>
          <p:nvPr>
            <p:ph type="body" sz="quarter" idx="17"/>
          </p:nvPr>
        </p:nvSpPr>
        <p:spPr/>
        <p:txBody>
          <a:bodyPr/>
          <a:lstStyle/>
          <a:p>
            <a:endParaRPr lang="en-US"/>
          </a:p>
        </p:txBody>
      </p:sp>
      <p:sp>
        <p:nvSpPr>
          <p:cNvPr id="8" name="Rectangle 7">
            <a:extLst>
              <a:ext uri="{FF2B5EF4-FFF2-40B4-BE49-F238E27FC236}">
                <a16:creationId xmlns:a16="http://schemas.microsoft.com/office/drawing/2014/main" id="{C80CC101-8813-0244-F6DF-EAD18C25DD2E}"/>
              </a:ext>
            </a:extLst>
          </p:cNvPr>
          <p:cNvSpPr/>
          <p:nvPr/>
        </p:nvSpPr>
        <p:spPr bwMode="auto">
          <a:xfrm>
            <a:off x="762000" y="5148072"/>
            <a:ext cx="6205728" cy="1798320"/>
          </a:xfrm>
          <a:prstGeom prst="rect">
            <a:avLst/>
          </a:prstGeom>
          <a:solidFill>
            <a:srgbClr val="CBD3FB">
              <a:alpha val="7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pPr>
              <a:spcBef>
                <a:spcPts val="900"/>
              </a:spcBef>
            </a:pPr>
            <a:r>
              <a:rPr lang="en-US" sz="1600" b="1" dirty="0">
                <a:solidFill>
                  <a:schemeClr val="tx1"/>
                </a:solidFill>
              </a:rPr>
              <a:t>Near-field Communication (NFC) </a:t>
            </a:r>
            <a:r>
              <a:rPr lang="en-US" sz="1600" dirty="0">
                <a:solidFill>
                  <a:schemeClr val="tx1"/>
                </a:solidFill>
              </a:rPr>
              <a:t>creates an interface between the control and your mobile device with the White-Rodgers Connect app. Just place your mobile device on the control to enable a connection.</a:t>
            </a:r>
          </a:p>
          <a:p>
            <a:pPr>
              <a:spcBef>
                <a:spcPts val="900"/>
              </a:spcBef>
            </a:pPr>
            <a:r>
              <a:rPr lang="en-US" sz="1600" dirty="0">
                <a:solidFill>
                  <a:schemeClr val="tx1"/>
                </a:solidFill>
              </a:rPr>
              <a:t>Once downloaded, the White-Rodgers Connect app does not require cellular/Wi-Fi service to use.</a:t>
            </a:r>
          </a:p>
        </p:txBody>
      </p:sp>
      <p:pic>
        <p:nvPicPr>
          <p:cNvPr id="12" name="Picture 11">
            <a:extLst>
              <a:ext uri="{FF2B5EF4-FFF2-40B4-BE49-F238E27FC236}">
                <a16:creationId xmlns:a16="http://schemas.microsoft.com/office/drawing/2014/main" id="{D4CD9779-5E45-B5E1-6435-3CB2023A6BFE}"/>
              </a:ext>
            </a:extLst>
          </p:cNvPr>
          <p:cNvPicPr>
            <a:picLocks noChangeAspect="1"/>
          </p:cNvPicPr>
          <p:nvPr/>
        </p:nvPicPr>
        <p:blipFill>
          <a:blip r:embed="rId2"/>
          <a:stretch>
            <a:fillRect/>
          </a:stretch>
        </p:blipFill>
        <p:spPr>
          <a:xfrm>
            <a:off x="12392660" y="518895"/>
            <a:ext cx="1478280" cy="637690"/>
          </a:xfrm>
          <a:prstGeom prst="rect">
            <a:avLst/>
          </a:prstGeom>
        </p:spPr>
      </p:pic>
      <p:pic>
        <p:nvPicPr>
          <p:cNvPr id="13" name="Picture 12">
            <a:extLst>
              <a:ext uri="{FF2B5EF4-FFF2-40B4-BE49-F238E27FC236}">
                <a16:creationId xmlns:a16="http://schemas.microsoft.com/office/drawing/2014/main" id="{2733B17A-324D-ADDC-9A1A-276696A0B8A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48655" y="4971006"/>
            <a:ext cx="1151843" cy="2492878"/>
          </a:xfrm>
          <a:prstGeom prst="rect">
            <a:avLst/>
          </a:prstGeom>
        </p:spPr>
      </p:pic>
      <p:pic>
        <p:nvPicPr>
          <p:cNvPr id="14" name="Picture 13" descr="A picture containing text, sign, image&#10;&#10;Description automatically generated">
            <a:extLst>
              <a:ext uri="{FF2B5EF4-FFF2-40B4-BE49-F238E27FC236}">
                <a16:creationId xmlns:a16="http://schemas.microsoft.com/office/drawing/2014/main" id="{8B44C223-44B0-80B1-14E3-D01F852B5B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3238" y="4903049"/>
            <a:ext cx="1800412" cy="2721023"/>
          </a:xfrm>
          <a:prstGeom prst="rect">
            <a:avLst/>
          </a:prstGeom>
        </p:spPr>
      </p:pic>
      <p:pic>
        <p:nvPicPr>
          <p:cNvPr id="15" name="Picture 14">
            <a:extLst>
              <a:ext uri="{FF2B5EF4-FFF2-40B4-BE49-F238E27FC236}">
                <a16:creationId xmlns:a16="http://schemas.microsoft.com/office/drawing/2014/main" id="{F303835D-F548-926A-FDB2-4D49E0A54E4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935269" y="2136321"/>
            <a:ext cx="1151843" cy="2492878"/>
          </a:xfrm>
          <a:prstGeom prst="rect">
            <a:avLst/>
          </a:prstGeom>
        </p:spPr>
      </p:pic>
      <p:pic>
        <p:nvPicPr>
          <p:cNvPr id="16" name="Picture 15" descr="A picture containing text, sign, image&#10;&#10;Description automatically generated">
            <a:extLst>
              <a:ext uri="{FF2B5EF4-FFF2-40B4-BE49-F238E27FC236}">
                <a16:creationId xmlns:a16="http://schemas.microsoft.com/office/drawing/2014/main" id="{86AF466B-9251-2116-DBEE-5C9EEC5FC1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93516" y="2065995"/>
            <a:ext cx="1800412" cy="2721023"/>
          </a:xfrm>
          <a:prstGeom prst="rect">
            <a:avLst/>
          </a:prstGeom>
        </p:spPr>
      </p:pic>
      <p:grpSp>
        <p:nvGrpSpPr>
          <p:cNvPr id="2" name="Group 1">
            <a:extLst>
              <a:ext uri="{FF2B5EF4-FFF2-40B4-BE49-F238E27FC236}">
                <a16:creationId xmlns:a16="http://schemas.microsoft.com/office/drawing/2014/main" id="{A95B8244-058C-C608-A792-92DFA07F7F3A}"/>
              </a:ext>
            </a:extLst>
          </p:cNvPr>
          <p:cNvGrpSpPr/>
          <p:nvPr/>
        </p:nvGrpSpPr>
        <p:grpSpPr>
          <a:xfrm>
            <a:off x="8430370" y="1699460"/>
            <a:ext cx="3009900" cy="5956300"/>
            <a:chOff x="8430370" y="1699460"/>
            <a:chExt cx="3009900" cy="5956300"/>
          </a:xfrm>
        </p:grpSpPr>
        <p:pic>
          <p:nvPicPr>
            <p:cNvPr id="9" name="Picture 8">
              <a:extLst>
                <a:ext uri="{FF2B5EF4-FFF2-40B4-BE49-F238E27FC236}">
                  <a16:creationId xmlns:a16="http://schemas.microsoft.com/office/drawing/2014/main" id="{58304FBA-208D-ED39-8FBB-F9E4D0B14A2F}"/>
                </a:ext>
              </a:extLst>
            </p:cNvPr>
            <p:cNvPicPr>
              <a:picLocks noChangeAspect="1"/>
            </p:cNvPicPr>
            <p:nvPr/>
          </p:nvPicPr>
          <p:blipFill>
            <a:blip r:embed="rId6"/>
            <a:srcRect/>
            <a:stretch/>
          </p:blipFill>
          <p:spPr>
            <a:xfrm>
              <a:off x="8430370" y="1699460"/>
              <a:ext cx="3009900" cy="5956300"/>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372E7BB0-8270-6B90-9321-4D200AC58E4A}"/>
                </a:ext>
              </a:extLst>
            </p:cNvPr>
            <p:cNvPicPr>
              <a:picLocks noChangeAspect="1"/>
            </p:cNvPicPr>
            <p:nvPr/>
          </p:nvPicPr>
          <p:blipFill>
            <a:blip r:embed="rId7" cstate="print">
              <a:alphaModFix/>
              <a:extLst>
                <a:ext uri="{28A0092B-C50C-407E-A947-70E740481C1C}">
                  <a14:useLocalDpi xmlns:a14="http://schemas.microsoft.com/office/drawing/2010/main"/>
                </a:ext>
              </a:extLst>
            </a:blip>
            <a:srcRect/>
            <a:stretch/>
          </p:blipFill>
          <p:spPr>
            <a:xfrm>
              <a:off x="8705088" y="2152167"/>
              <a:ext cx="2478024" cy="5000199"/>
            </a:xfrm>
            <a:prstGeom prst="rect">
              <a:avLst/>
            </a:prstGeom>
          </p:spPr>
        </p:pic>
      </p:grpSp>
    </p:spTree>
    <p:extLst>
      <p:ext uri="{BB962C8B-B14F-4D97-AF65-F5344CB8AC3E}">
        <p14:creationId xmlns:p14="http://schemas.microsoft.com/office/powerpoint/2010/main" val="3318393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34088D-FAB9-D1EF-A057-B1396FE17E8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567447" y="3884023"/>
            <a:ext cx="2003153" cy="3767508"/>
          </a:xfrm>
          <a:prstGeom prst="rect">
            <a:avLst/>
          </a:prstGeom>
        </p:spPr>
      </p:pic>
      <p:pic>
        <p:nvPicPr>
          <p:cNvPr id="14" name="Picture 13">
            <a:extLst>
              <a:ext uri="{FF2B5EF4-FFF2-40B4-BE49-F238E27FC236}">
                <a16:creationId xmlns:a16="http://schemas.microsoft.com/office/drawing/2014/main" id="{6A093F2C-E852-4C77-627D-0E976F8DF1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56093" y="3884024"/>
            <a:ext cx="2003153" cy="3767508"/>
          </a:xfrm>
          <a:prstGeom prst="rect">
            <a:avLst/>
          </a:prstGeom>
        </p:spPr>
      </p:pic>
      <p:pic>
        <p:nvPicPr>
          <p:cNvPr id="16" name="Picture 15">
            <a:extLst>
              <a:ext uri="{FF2B5EF4-FFF2-40B4-BE49-F238E27FC236}">
                <a16:creationId xmlns:a16="http://schemas.microsoft.com/office/drawing/2014/main" id="{B7224982-ACCD-7D7E-4C5F-DD2B69F462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435" t="-5836" r="-9204" b="-6768"/>
          <a:stretch/>
        </p:blipFill>
        <p:spPr>
          <a:xfrm>
            <a:off x="4859497" y="3684967"/>
            <a:ext cx="2289550" cy="4105656"/>
          </a:xfrm>
          <a:prstGeom prst="rect">
            <a:avLst/>
          </a:prstGeom>
        </p:spPr>
      </p:pic>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Fault Code Errors: WR Connect</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2" y="2324100"/>
            <a:ext cx="11588601" cy="3057197"/>
          </a:xfrm>
        </p:spPr>
        <p:txBody>
          <a:bodyPr/>
          <a:lstStyle/>
          <a:p>
            <a:pPr lvl="1"/>
            <a:r>
              <a:rPr lang="en-US" dirty="0"/>
              <a:t>Open the app and select the “Connect to Control” button. Place the mobile device near the NFC logo on the module and wait until a check mark appears showing the connection was successful.</a:t>
            </a:r>
          </a:p>
          <a:p>
            <a:pPr lvl="1"/>
            <a:r>
              <a:rPr lang="en-US" dirty="0"/>
              <a:t>The app will then display the module’s settings configuration page.  To see any errors, select the Diagnostics tab. Errors will be listed with the most current at the top.</a:t>
            </a:r>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60</a:t>
            </a:fld>
            <a:endParaRPr lang="en-US" dirty="0"/>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29</a:t>
            </a:r>
          </a:p>
        </p:txBody>
      </p:sp>
      <p:grpSp>
        <p:nvGrpSpPr>
          <p:cNvPr id="11" name="Group 10">
            <a:extLst>
              <a:ext uri="{FF2B5EF4-FFF2-40B4-BE49-F238E27FC236}">
                <a16:creationId xmlns:a16="http://schemas.microsoft.com/office/drawing/2014/main" id="{53FC8E7C-FF52-BB0C-54AC-C9E034CA71DD}"/>
              </a:ext>
            </a:extLst>
          </p:cNvPr>
          <p:cNvGrpSpPr/>
          <p:nvPr/>
        </p:nvGrpSpPr>
        <p:grpSpPr>
          <a:xfrm>
            <a:off x="2660904" y="3850829"/>
            <a:ext cx="1908366" cy="3776472"/>
            <a:chOff x="662788" y="3850829"/>
            <a:chExt cx="1908366" cy="3776472"/>
          </a:xfrm>
        </p:grpSpPr>
        <p:grpSp>
          <p:nvGrpSpPr>
            <p:cNvPr id="6" name="Group 5">
              <a:extLst>
                <a:ext uri="{FF2B5EF4-FFF2-40B4-BE49-F238E27FC236}">
                  <a16:creationId xmlns:a16="http://schemas.microsoft.com/office/drawing/2014/main" id="{631D4EF4-2334-ECB4-6F08-CE9B6508DF70}"/>
                </a:ext>
              </a:extLst>
            </p:cNvPr>
            <p:cNvGrpSpPr>
              <a:grpSpLocks noChangeAspect="1"/>
            </p:cNvGrpSpPr>
            <p:nvPr/>
          </p:nvGrpSpPr>
          <p:grpSpPr>
            <a:xfrm>
              <a:off x="662788" y="3850829"/>
              <a:ext cx="1908366" cy="3776472"/>
              <a:chOff x="8430370" y="1699460"/>
              <a:chExt cx="3009900" cy="5956300"/>
            </a:xfrm>
          </p:grpSpPr>
          <p:pic>
            <p:nvPicPr>
              <p:cNvPr id="8" name="Picture 7">
                <a:extLst>
                  <a:ext uri="{FF2B5EF4-FFF2-40B4-BE49-F238E27FC236}">
                    <a16:creationId xmlns:a16="http://schemas.microsoft.com/office/drawing/2014/main" id="{4860F0C3-0C15-20F5-715A-E4CE92690CB5}"/>
                  </a:ext>
                </a:extLst>
              </p:cNvPr>
              <p:cNvPicPr>
                <a:picLocks noChangeAspect="1"/>
              </p:cNvPicPr>
              <p:nvPr/>
            </p:nvPicPr>
            <p:blipFill>
              <a:blip r:embed="rId5"/>
              <a:srcRect/>
              <a:stretch/>
            </p:blipFill>
            <p:spPr>
              <a:xfrm>
                <a:off x="8430370" y="1699460"/>
                <a:ext cx="3009900" cy="5956300"/>
              </a:xfrm>
              <a:prstGeom prst="rect">
                <a:avLst/>
              </a:prstGeom>
            </p:spPr>
          </p:pic>
          <p:pic>
            <p:nvPicPr>
              <p:cNvPr id="9" name="Picture 8" descr="A screenshot of a phone&#10;&#10;Description automatically generated">
                <a:extLst>
                  <a:ext uri="{FF2B5EF4-FFF2-40B4-BE49-F238E27FC236}">
                    <a16:creationId xmlns:a16="http://schemas.microsoft.com/office/drawing/2014/main" id="{6AE30F99-8300-C5C4-1EAA-2A7ED2B93973}"/>
                  </a:ext>
                </a:extLst>
              </p:cNvPr>
              <p:cNvPicPr>
                <a:picLocks noChangeAspect="1"/>
              </p:cNvPicPr>
              <p:nvPr/>
            </p:nvPicPr>
            <p:blipFill>
              <a:blip r:embed="rId6" cstate="print">
                <a:alphaModFix/>
                <a:extLst>
                  <a:ext uri="{28A0092B-C50C-407E-A947-70E740481C1C}">
                    <a14:useLocalDpi xmlns:a14="http://schemas.microsoft.com/office/drawing/2010/main"/>
                  </a:ext>
                </a:extLst>
              </a:blip>
              <a:srcRect/>
              <a:stretch/>
            </p:blipFill>
            <p:spPr>
              <a:xfrm>
                <a:off x="8697976" y="2152167"/>
                <a:ext cx="2478024" cy="5000198"/>
              </a:xfrm>
              <a:prstGeom prst="rect">
                <a:avLst/>
              </a:prstGeom>
            </p:spPr>
          </p:pic>
        </p:grpSp>
        <p:sp>
          <p:nvSpPr>
            <p:cNvPr id="10" name="Oval 9">
              <a:extLst>
                <a:ext uri="{FF2B5EF4-FFF2-40B4-BE49-F238E27FC236}">
                  <a16:creationId xmlns:a16="http://schemas.microsoft.com/office/drawing/2014/main" id="{AA52E762-53F1-B70F-7567-8A24C935EC21}"/>
                </a:ext>
              </a:extLst>
            </p:cNvPr>
            <p:cNvSpPr/>
            <p:nvPr/>
          </p:nvSpPr>
          <p:spPr>
            <a:xfrm>
              <a:off x="1484383" y="6092819"/>
              <a:ext cx="265176" cy="274320"/>
            </a:xfrm>
            <a:prstGeom prst="ellipse">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03813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Fault Code Errors</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3" y="2324100"/>
            <a:ext cx="9718370" cy="557323"/>
          </a:xfrm>
        </p:spPr>
        <p:txBody>
          <a:bodyPr/>
          <a:lstStyle/>
          <a:p>
            <a:pPr lvl="1"/>
            <a:r>
              <a:rPr lang="en-US" dirty="0"/>
              <a:t>For detailed information and troubleshooting tips, select the arrow by the fault.</a:t>
            </a:r>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61</a:t>
            </a:fld>
            <a:endParaRPr lang="en-US" dirty="0"/>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30</a:t>
            </a:r>
          </a:p>
        </p:txBody>
      </p:sp>
      <p:pic>
        <p:nvPicPr>
          <p:cNvPr id="6" name="Picture 5">
            <a:extLst>
              <a:ext uri="{FF2B5EF4-FFF2-40B4-BE49-F238E27FC236}">
                <a16:creationId xmlns:a16="http://schemas.microsoft.com/office/drawing/2014/main" id="{D4B674EB-B924-7C62-1E4B-82A6EE37B4A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711023" y="2297030"/>
            <a:ext cx="2381693" cy="4752753"/>
          </a:xfrm>
          <a:prstGeom prst="rect">
            <a:avLst/>
          </a:prstGeom>
        </p:spPr>
      </p:pic>
    </p:spTree>
    <p:extLst>
      <p:ext uri="{BB962C8B-B14F-4D97-AF65-F5344CB8AC3E}">
        <p14:creationId xmlns:p14="http://schemas.microsoft.com/office/powerpoint/2010/main" val="577571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Fault Code Errors</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3" y="2324100"/>
            <a:ext cx="8570054" cy="2184105"/>
          </a:xfrm>
        </p:spPr>
        <p:txBody>
          <a:bodyPr/>
          <a:lstStyle/>
          <a:p>
            <a:pPr lvl="1"/>
            <a:r>
              <a:rPr lang="en-US" dirty="0"/>
              <a:t>To clear errors in the app, tap the "Clear Error History" button.</a:t>
            </a:r>
          </a:p>
          <a:p>
            <a:pPr lvl="1"/>
            <a:r>
              <a:rPr lang="en-US" dirty="0"/>
              <a:t>Place the device in contact with the NFC logo on the module and wait for the check mark to appear.</a:t>
            </a:r>
          </a:p>
          <a:p>
            <a:pPr lvl="1"/>
            <a:r>
              <a:rPr lang="en-US" dirty="0"/>
              <a:t>This action can be performed whether the module is powered on or powered off.</a:t>
            </a:r>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62</a:t>
            </a:fld>
            <a:endParaRPr lang="en-US" dirty="0"/>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31</a:t>
            </a:r>
          </a:p>
        </p:txBody>
      </p:sp>
      <p:pic>
        <p:nvPicPr>
          <p:cNvPr id="8" name="Picture 7">
            <a:extLst>
              <a:ext uri="{FF2B5EF4-FFF2-40B4-BE49-F238E27FC236}">
                <a16:creationId xmlns:a16="http://schemas.microsoft.com/office/drawing/2014/main" id="{A30C0D93-4A58-E6D0-DBDF-567C749F3B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689336" y="2297030"/>
            <a:ext cx="2405596" cy="4718304"/>
          </a:xfrm>
          <a:prstGeom prst="rect">
            <a:avLst/>
          </a:prstGeom>
        </p:spPr>
      </p:pic>
    </p:spTree>
    <p:extLst>
      <p:ext uri="{BB962C8B-B14F-4D97-AF65-F5344CB8AC3E}">
        <p14:creationId xmlns:p14="http://schemas.microsoft.com/office/powerpoint/2010/main" val="4238856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F86E-CFE1-36EE-0F35-53FF569E82C2}"/>
              </a:ext>
            </a:extLst>
          </p:cNvPr>
          <p:cNvSpPr>
            <a:spLocks noGrp="1"/>
          </p:cNvSpPr>
          <p:nvPr>
            <p:ph type="title"/>
          </p:nvPr>
        </p:nvSpPr>
        <p:spPr/>
        <p:txBody>
          <a:bodyPr/>
          <a:lstStyle/>
          <a:p>
            <a:r>
              <a:rPr lang="en-US" dirty="0"/>
              <a:t>Details of This Control </a:t>
            </a:r>
          </a:p>
        </p:txBody>
      </p:sp>
      <p:sp>
        <p:nvSpPr>
          <p:cNvPr id="3" name="Content Placeholder 2">
            <a:extLst>
              <a:ext uri="{FF2B5EF4-FFF2-40B4-BE49-F238E27FC236}">
                <a16:creationId xmlns:a16="http://schemas.microsoft.com/office/drawing/2014/main" id="{1C701028-C616-8C6D-4DD5-78DBCD869FF6}"/>
              </a:ext>
            </a:extLst>
          </p:cNvPr>
          <p:cNvSpPr>
            <a:spLocks noGrp="1"/>
          </p:cNvSpPr>
          <p:nvPr>
            <p:ph sz="quarter" idx="10"/>
          </p:nvPr>
        </p:nvSpPr>
        <p:spPr>
          <a:xfrm>
            <a:off x="1307593" y="2324101"/>
            <a:ext cx="7950708" cy="1009649"/>
          </a:xfrm>
        </p:spPr>
        <p:txBody>
          <a:bodyPr/>
          <a:lstStyle/>
          <a:p>
            <a:pPr lvl="1"/>
            <a:r>
              <a:rPr lang="en-US" dirty="0"/>
              <a:t>Click the About tab to get details about the control and customer service information. </a:t>
            </a:r>
          </a:p>
          <a:p>
            <a:pPr lvl="1"/>
            <a:endParaRPr lang="en-US" dirty="0"/>
          </a:p>
          <a:p>
            <a:pPr lvl="1"/>
            <a:endParaRPr lang="en-US" dirty="0"/>
          </a:p>
          <a:p>
            <a:endParaRPr lang="en-US" dirty="0"/>
          </a:p>
        </p:txBody>
      </p:sp>
      <p:sp>
        <p:nvSpPr>
          <p:cNvPr id="4" name="Text Placeholder 3">
            <a:extLst>
              <a:ext uri="{FF2B5EF4-FFF2-40B4-BE49-F238E27FC236}">
                <a16:creationId xmlns:a16="http://schemas.microsoft.com/office/drawing/2014/main" id="{16B94896-BCD8-8B55-CDF8-2ADCBC36BBBB}"/>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BB089637-97B7-09E3-D549-304274417B77}"/>
              </a:ext>
            </a:extLst>
          </p:cNvPr>
          <p:cNvSpPr>
            <a:spLocks noGrp="1"/>
          </p:cNvSpPr>
          <p:nvPr>
            <p:ph type="sldNum" sz="quarter" idx="4"/>
          </p:nvPr>
        </p:nvSpPr>
        <p:spPr/>
        <p:txBody>
          <a:bodyPr/>
          <a:lstStyle/>
          <a:p>
            <a:fld id="{837543D7-8401-5C4E-B0A9-F48897C0C347}" type="slidenum">
              <a:rPr lang="en-US" smtClean="0"/>
              <a:pPr/>
              <a:t>63</a:t>
            </a:fld>
            <a:endParaRPr lang="en-US" dirty="0"/>
          </a:p>
        </p:txBody>
      </p:sp>
      <p:sp>
        <p:nvSpPr>
          <p:cNvPr id="7" name="Oval 6">
            <a:extLst>
              <a:ext uri="{FF2B5EF4-FFF2-40B4-BE49-F238E27FC236}">
                <a16:creationId xmlns:a16="http://schemas.microsoft.com/office/drawing/2014/main" id="{18640DB7-AA75-63B5-4DFE-CB853FA8586B}"/>
              </a:ext>
            </a:extLst>
          </p:cNvPr>
          <p:cNvSpPr>
            <a:spLocks noChangeAspect="1"/>
          </p:cNvSpPr>
          <p:nvPr/>
        </p:nvSpPr>
        <p:spPr bwMode="auto">
          <a:xfrm>
            <a:off x="758951" y="2243865"/>
            <a:ext cx="457200" cy="457200"/>
          </a:xfrm>
          <a:prstGeom prst="ellipse">
            <a:avLst/>
          </a:prstGeom>
          <a:solidFill>
            <a:schemeClr val="accent2"/>
          </a:solidFill>
          <a:ln w="9525">
            <a:noFill/>
            <a:round/>
            <a:headEnd/>
            <a:tailEnd/>
          </a:ln>
          <a:effectLst/>
        </p:spPr>
        <p:txBody>
          <a:bodyPr wrap="none" lIns="0" tIns="0" rIns="0" bIns="0" rtlCol="0" anchor="ctr"/>
          <a:lstStyle/>
          <a:p>
            <a:pPr marL="0" marR="0" lvl="0" indent="0" algn="ctr" defTabSz="548596"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32</a:t>
            </a:r>
          </a:p>
        </p:txBody>
      </p:sp>
      <p:pic>
        <p:nvPicPr>
          <p:cNvPr id="6" name="Picture 5">
            <a:extLst>
              <a:ext uri="{FF2B5EF4-FFF2-40B4-BE49-F238E27FC236}">
                <a16:creationId xmlns:a16="http://schemas.microsoft.com/office/drawing/2014/main" id="{8152FF86-220D-483D-BBC2-6F2C5FFD68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459" t="-1123" r="-12733"/>
          <a:stretch/>
        </p:blipFill>
        <p:spPr>
          <a:xfrm>
            <a:off x="10433304" y="2262558"/>
            <a:ext cx="2900656" cy="4718304"/>
          </a:xfrm>
          <a:prstGeom prst="rect">
            <a:avLst/>
          </a:prstGeom>
        </p:spPr>
      </p:pic>
    </p:spTree>
    <p:extLst>
      <p:ext uri="{BB962C8B-B14F-4D97-AF65-F5344CB8AC3E}">
        <p14:creationId xmlns:p14="http://schemas.microsoft.com/office/powerpoint/2010/main" val="2443685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84ECFCE-EAD9-6BE4-F532-A25A550C287B}"/>
              </a:ext>
            </a:extLst>
          </p:cNvPr>
          <p:cNvSpPr>
            <a:spLocks noGrp="1"/>
          </p:cNvSpPr>
          <p:nvPr>
            <p:ph type="body" sz="quarter" idx="13"/>
          </p:nvPr>
        </p:nvSpPr>
        <p:spPr/>
        <p:txBody>
          <a:bodyPr/>
          <a:lstStyle/>
          <a:p>
            <a:r>
              <a:rPr lang="en-US" dirty="0"/>
              <a:t>Thank you.</a:t>
            </a:r>
          </a:p>
        </p:txBody>
      </p:sp>
      <p:sp>
        <p:nvSpPr>
          <p:cNvPr id="5" name="Slide Number Placeholder 4">
            <a:extLst>
              <a:ext uri="{FF2B5EF4-FFF2-40B4-BE49-F238E27FC236}">
                <a16:creationId xmlns:a16="http://schemas.microsoft.com/office/drawing/2014/main" id="{3E9B338A-CCAA-50C0-BE46-A5A573907476}"/>
              </a:ext>
            </a:extLst>
          </p:cNvPr>
          <p:cNvSpPr>
            <a:spLocks noGrp="1"/>
          </p:cNvSpPr>
          <p:nvPr>
            <p:ph type="sldNum" sz="quarter" idx="4294967295"/>
          </p:nvPr>
        </p:nvSpPr>
        <p:spPr>
          <a:xfrm>
            <a:off x="14173200" y="7772400"/>
            <a:ext cx="457200" cy="192088"/>
          </a:xfrm>
        </p:spPr>
        <p:txBody>
          <a:bodyPr/>
          <a:lstStyle/>
          <a:p>
            <a:fld id="{837543D7-8401-5C4E-B0A9-F48897C0C347}" type="slidenum">
              <a:rPr lang="en-US" smtClean="0"/>
              <a:pPr/>
              <a:t>64</a:t>
            </a:fld>
            <a:endParaRPr lang="en-US" dirty="0"/>
          </a:p>
        </p:txBody>
      </p:sp>
      <p:sp>
        <p:nvSpPr>
          <p:cNvPr id="8" name="TextBox 7">
            <a:extLst>
              <a:ext uri="{FF2B5EF4-FFF2-40B4-BE49-F238E27FC236}">
                <a16:creationId xmlns:a16="http://schemas.microsoft.com/office/drawing/2014/main" id="{5C35B4CA-3697-F47D-FF97-BF6D31FE8FC9}"/>
              </a:ext>
            </a:extLst>
          </p:cNvPr>
          <p:cNvSpPr txBox="1"/>
          <p:nvPr/>
        </p:nvSpPr>
        <p:spPr>
          <a:xfrm>
            <a:off x="900953" y="7691718"/>
            <a:ext cx="10179423" cy="253916"/>
          </a:xfrm>
          <a:prstGeom prst="rect">
            <a:avLst/>
          </a:prstGeom>
          <a:noFill/>
        </p:spPr>
        <p:txBody>
          <a:bodyPr wrap="square" rtlCol="0">
            <a:spAutoFit/>
          </a:bodyPr>
          <a:lstStyle/>
          <a:p>
            <a:pPr marL="0" marR="0" lvl="0" indent="0" algn="l" defTabSz="54859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EF6"/>
                </a:solidFill>
                <a:effectLst/>
                <a:uLnTx/>
                <a:uFillTx/>
                <a:latin typeface="Aileron" pitchFamily="2" charset="77"/>
                <a:ea typeface="+mn-ea"/>
                <a:cs typeface="+mn-cs"/>
              </a:rPr>
              <a:t>R-5648.  ©2024 Copeland LP.  </a:t>
            </a:r>
          </a:p>
        </p:txBody>
      </p:sp>
      <p:pic>
        <p:nvPicPr>
          <p:cNvPr id="9" name="Picture 8">
            <a:extLst>
              <a:ext uri="{FF2B5EF4-FFF2-40B4-BE49-F238E27FC236}">
                <a16:creationId xmlns:a16="http://schemas.microsoft.com/office/drawing/2014/main" id="{E7069161-5865-0EB6-D462-53923E1C1DDC}"/>
              </a:ext>
            </a:extLst>
          </p:cNvPr>
          <p:cNvPicPr>
            <a:picLocks noChangeAspect="1"/>
          </p:cNvPicPr>
          <p:nvPr/>
        </p:nvPicPr>
        <p:blipFill>
          <a:blip r:embed="rId3" cstate="print">
            <a:extLst>
              <a:ext uri="{28A0092B-C50C-407E-A947-70E740481C1C}">
                <a14:useLocalDpi xmlns:a14="http://schemas.microsoft.com/office/drawing/2010/main"/>
              </a:ext>
            </a:extLst>
          </a:blip>
          <a:srcRect l="-8432" t="-4915" b="-16075"/>
          <a:stretch/>
        </p:blipFill>
        <p:spPr>
          <a:xfrm>
            <a:off x="7370065" y="704088"/>
            <a:ext cx="7260336" cy="7534656"/>
          </a:xfrm>
          <a:prstGeom prst="rect">
            <a:avLst/>
          </a:prstGeom>
        </p:spPr>
      </p:pic>
    </p:spTree>
    <p:extLst>
      <p:ext uri="{BB962C8B-B14F-4D97-AF65-F5344CB8AC3E}">
        <p14:creationId xmlns:p14="http://schemas.microsoft.com/office/powerpoint/2010/main" val="192003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D6087-F8A5-0DE6-C253-9F28ADBA6BFE}"/>
              </a:ext>
            </a:extLst>
          </p:cNvPr>
          <p:cNvSpPr>
            <a:spLocks noGrp="1"/>
          </p:cNvSpPr>
          <p:nvPr>
            <p:ph sz="quarter" idx="20"/>
          </p:nvPr>
        </p:nvSpPr>
        <p:spPr>
          <a:xfrm>
            <a:off x="758952" y="2328864"/>
            <a:ext cx="6342888" cy="4572000"/>
          </a:xfrm>
        </p:spPr>
        <p:txBody>
          <a:bodyPr/>
          <a:lstStyle/>
          <a:p>
            <a:pPr lvl="2"/>
            <a:r>
              <a:rPr lang="en-US" dirty="0"/>
              <a:t>The 50M56X-843 has five main harness connectors, with both In-line and Molex plugs on the same control</a:t>
            </a:r>
          </a:p>
          <a:p>
            <a:pPr lvl="2"/>
            <a:r>
              <a:rPr lang="en-US" dirty="0"/>
              <a:t>Four inducer/ignitor Molex connectors on-board</a:t>
            </a:r>
          </a:p>
          <a:p>
            <a:pPr lvl="2"/>
            <a:r>
              <a:rPr lang="en-US" dirty="0"/>
              <a:t>Two </a:t>
            </a:r>
            <a:r>
              <a:rPr lang="en-US" dirty="0" err="1"/>
              <a:t>ECMx</a:t>
            </a:r>
            <a:r>
              <a:rPr lang="en-US" dirty="0"/>
              <a:t> connectors for Trane &amp; Goodman </a:t>
            </a:r>
            <a:br>
              <a:rPr lang="en-US" dirty="0"/>
            </a:br>
            <a:r>
              <a:rPr lang="en-US" dirty="0"/>
              <a:t>direct plug-ins</a:t>
            </a:r>
          </a:p>
          <a:p>
            <a:pPr lvl="2"/>
            <a:r>
              <a:rPr lang="en-US" dirty="0"/>
              <a:t>Direct OEM plug-in allows for a quick installation with multiple OEM brand controls, simplifying the process and eliminating the need for  harness adapters</a:t>
            </a:r>
          </a:p>
          <a:p>
            <a:pPr lvl="2"/>
            <a:endParaRPr lang="en-US" dirty="0"/>
          </a:p>
          <a:p>
            <a:pPr lvl="2"/>
            <a:endParaRPr lang="en-US" dirty="0"/>
          </a:p>
        </p:txBody>
      </p:sp>
      <p:sp>
        <p:nvSpPr>
          <p:cNvPr id="4" name="Slide Number Placeholder 3">
            <a:extLst>
              <a:ext uri="{FF2B5EF4-FFF2-40B4-BE49-F238E27FC236}">
                <a16:creationId xmlns:a16="http://schemas.microsoft.com/office/drawing/2014/main" id="{C11A8173-1623-F78C-0AF2-1F6B443B5747}"/>
              </a:ext>
            </a:extLst>
          </p:cNvPr>
          <p:cNvSpPr>
            <a:spLocks noGrp="1"/>
          </p:cNvSpPr>
          <p:nvPr>
            <p:ph type="sldNum" sz="quarter" idx="4"/>
          </p:nvPr>
        </p:nvSpPr>
        <p:spPr/>
        <p:txBody>
          <a:bodyPr/>
          <a:lstStyle/>
          <a:p>
            <a:fld id="{837543D7-8401-5C4E-B0A9-F48897C0C347}" type="slidenum">
              <a:rPr lang="en-US" smtClean="0"/>
              <a:pPr/>
              <a:t>7</a:t>
            </a:fld>
            <a:endParaRPr lang="en-US" dirty="0"/>
          </a:p>
        </p:txBody>
      </p:sp>
      <p:sp>
        <p:nvSpPr>
          <p:cNvPr id="5" name="Title 4">
            <a:extLst>
              <a:ext uri="{FF2B5EF4-FFF2-40B4-BE49-F238E27FC236}">
                <a16:creationId xmlns:a16="http://schemas.microsoft.com/office/drawing/2014/main" id="{44E76FDF-C788-AD99-6DC0-EED3F507151C}"/>
              </a:ext>
            </a:extLst>
          </p:cNvPr>
          <p:cNvSpPr>
            <a:spLocks noGrp="1"/>
          </p:cNvSpPr>
          <p:nvPr>
            <p:ph type="title"/>
          </p:nvPr>
        </p:nvSpPr>
        <p:spPr/>
        <p:txBody>
          <a:bodyPr/>
          <a:lstStyle/>
          <a:p>
            <a:r>
              <a:rPr lang="en-US" dirty="0"/>
              <a:t>Onboard Major OEM Connectors</a:t>
            </a:r>
          </a:p>
        </p:txBody>
      </p:sp>
      <p:sp>
        <p:nvSpPr>
          <p:cNvPr id="6" name="Text Placeholder 5">
            <a:extLst>
              <a:ext uri="{FF2B5EF4-FFF2-40B4-BE49-F238E27FC236}">
                <a16:creationId xmlns:a16="http://schemas.microsoft.com/office/drawing/2014/main" id="{64AB12ED-9F35-0B61-D806-5F8E8A2526DD}"/>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535A21CE-E3F2-A454-82A7-D4A5C668FD9D}"/>
              </a:ext>
            </a:extLst>
          </p:cNvPr>
          <p:cNvSpPr>
            <a:spLocks noGrp="1"/>
          </p:cNvSpPr>
          <p:nvPr>
            <p:ph type="body" sz="quarter" idx="17"/>
          </p:nvPr>
        </p:nvSpPr>
        <p:spPr/>
        <p:txBody>
          <a:bodyPr/>
          <a:lstStyle/>
          <a:p>
            <a:endParaRPr lang="en-US"/>
          </a:p>
        </p:txBody>
      </p:sp>
      <p:grpSp>
        <p:nvGrpSpPr>
          <p:cNvPr id="8" name="Group 7">
            <a:extLst>
              <a:ext uri="{FF2B5EF4-FFF2-40B4-BE49-F238E27FC236}">
                <a16:creationId xmlns:a16="http://schemas.microsoft.com/office/drawing/2014/main" id="{6A62254C-24F5-1BE3-1F92-738C6F5B15C1}"/>
              </a:ext>
            </a:extLst>
          </p:cNvPr>
          <p:cNvGrpSpPr/>
          <p:nvPr/>
        </p:nvGrpSpPr>
        <p:grpSpPr>
          <a:xfrm>
            <a:off x="0" y="6720840"/>
            <a:ext cx="7040880" cy="822960"/>
            <a:chOff x="-2" y="6607999"/>
            <a:chExt cx="7040880" cy="822960"/>
          </a:xfrm>
        </p:grpSpPr>
        <p:sp>
          <p:nvSpPr>
            <p:cNvPr id="9" name="Rectangle 8">
              <a:extLst>
                <a:ext uri="{FF2B5EF4-FFF2-40B4-BE49-F238E27FC236}">
                  <a16:creationId xmlns:a16="http://schemas.microsoft.com/office/drawing/2014/main" id="{949A888D-9830-80AE-17A7-BE93FCCC1EE3}"/>
                </a:ext>
              </a:extLst>
            </p:cNvPr>
            <p:cNvSpPr/>
            <p:nvPr/>
          </p:nvSpPr>
          <p:spPr>
            <a:xfrm>
              <a:off x="-2" y="6607999"/>
              <a:ext cx="7040880" cy="822960"/>
            </a:xfrm>
            <a:prstGeom prst="rect">
              <a:avLst/>
            </a:prstGeom>
            <a:solidFill>
              <a:schemeClr val="bg2"/>
            </a:solidFill>
          </p:spPr>
          <p:txBody>
            <a:bodyPr wrap="square" lIns="914400" rIns="182880" anchor="ctr" anchorCtr="0">
              <a:noAutofit/>
            </a:bodyPr>
            <a:lstStyle/>
            <a:p>
              <a:r>
                <a:rPr lang="en-US" sz="1600" b="1" dirty="0">
                  <a:solidFill>
                    <a:schemeClr val="accent4"/>
                  </a:solidFill>
                </a:rPr>
                <a:t>TECH TIP: </a:t>
              </a:r>
              <a:r>
                <a:rPr lang="en-US" sz="1600" dirty="0">
                  <a:solidFill>
                    <a:schemeClr val="accent4"/>
                  </a:solidFill>
                </a:rPr>
                <a:t>During initial start-ups, the control will perform an auto-configuration sequence that takes approximately 30 seconds</a:t>
              </a:r>
            </a:p>
          </p:txBody>
        </p:sp>
        <p:grpSp>
          <p:nvGrpSpPr>
            <p:cNvPr id="10" name="Group 9">
              <a:extLst>
                <a:ext uri="{FF2B5EF4-FFF2-40B4-BE49-F238E27FC236}">
                  <a16:creationId xmlns:a16="http://schemas.microsoft.com/office/drawing/2014/main" id="{CB7ED0AA-EFDE-EF55-9B52-7103CCEB40FA}"/>
                </a:ext>
              </a:extLst>
            </p:cNvPr>
            <p:cNvGrpSpPr/>
            <p:nvPr/>
          </p:nvGrpSpPr>
          <p:grpSpPr>
            <a:xfrm>
              <a:off x="256032" y="6766560"/>
              <a:ext cx="502920" cy="502920"/>
              <a:chOff x="9425299" y="6836943"/>
              <a:chExt cx="502920" cy="502920"/>
            </a:xfrm>
          </p:grpSpPr>
          <p:pic>
            <p:nvPicPr>
              <p:cNvPr id="11" name="Graphic 10" descr="Lightbulb">
                <a:extLst>
                  <a:ext uri="{FF2B5EF4-FFF2-40B4-BE49-F238E27FC236}">
                    <a16:creationId xmlns:a16="http://schemas.microsoft.com/office/drawing/2014/main" id="{4BCDF46B-BF48-A6B7-BF93-6BA15DB334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3879" y="6905523"/>
                <a:ext cx="365760" cy="365760"/>
              </a:xfrm>
              <a:prstGeom prst="rect">
                <a:avLst/>
              </a:prstGeom>
            </p:spPr>
          </p:pic>
          <p:sp>
            <p:nvSpPr>
              <p:cNvPr id="12" name="Oval 11">
                <a:extLst>
                  <a:ext uri="{FF2B5EF4-FFF2-40B4-BE49-F238E27FC236}">
                    <a16:creationId xmlns:a16="http://schemas.microsoft.com/office/drawing/2014/main" id="{7F15F66D-88CD-A2D5-CEDE-22712FDDFD95}"/>
                  </a:ext>
                </a:extLst>
              </p:cNvPr>
              <p:cNvSpPr/>
              <p:nvPr/>
            </p:nvSpPr>
            <p:spPr>
              <a:xfrm>
                <a:off x="9425299" y="6836943"/>
                <a:ext cx="502920" cy="50292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 name="Picture 22">
            <a:extLst>
              <a:ext uri="{FF2B5EF4-FFF2-40B4-BE49-F238E27FC236}">
                <a16:creationId xmlns:a16="http://schemas.microsoft.com/office/drawing/2014/main" id="{0BDB6A74-36E8-0DB8-4E78-D6726A8E562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904309" y="1792224"/>
            <a:ext cx="4776807" cy="5852160"/>
          </a:xfrm>
          <a:prstGeom prst="rect">
            <a:avLst/>
          </a:prstGeom>
        </p:spPr>
      </p:pic>
      <p:sp>
        <p:nvSpPr>
          <p:cNvPr id="24" name="Oval 23">
            <a:extLst>
              <a:ext uri="{FF2B5EF4-FFF2-40B4-BE49-F238E27FC236}">
                <a16:creationId xmlns:a16="http://schemas.microsoft.com/office/drawing/2014/main" id="{48C7823D-7754-11F2-D9C6-0A3D93D8B549}"/>
              </a:ext>
            </a:extLst>
          </p:cNvPr>
          <p:cNvSpPr/>
          <p:nvPr/>
        </p:nvSpPr>
        <p:spPr bwMode="auto">
          <a:xfrm>
            <a:off x="11053355" y="2251963"/>
            <a:ext cx="914400" cy="914400"/>
          </a:xfrm>
          <a:prstGeom prst="ellipse">
            <a:avLst/>
          </a:prstGeom>
          <a:noFill/>
          <a:ln w="28575">
            <a:solidFill>
              <a:schemeClr val="accent4"/>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5" name="Oval 24">
            <a:extLst>
              <a:ext uri="{FF2B5EF4-FFF2-40B4-BE49-F238E27FC236}">
                <a16:creationId xmlns:a16="http://schemas.microsoft.com/office/drawing/2014/main" id="{E4539017-F4AF-0AA6-5828-05DC1C6829F5}"/>
              </a:ext>
            </a:extLst>
          </p:cNvPr>
          <p:cNvSpPr/>
          <p:nvPr/>
        </p:nvSpPr>
        <p:spPr bwMode="auto">
          <a:xfrm>
            <a:off x="10090589" y="4848905"/>
            <a:ext cx="2651760" cy="2651760"/>
          </a:xfrm>
          <a:prstGeom prst="ellipse">
            <a:avLst/>
          </a:prstGeom>
          <a:noFill/>
          <a:ln w="28575">
            <a:solidFill>
              <a:schemeClr val="accent4"/>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6" name="Oval 25">
            <a:extLst>
              <a:ext uri="{FF2B5EF4-FFF2-40B4-BE49-F238E27FC236}">
                <a16:creationId xmlns:a16="http://schemas.microsoft.com/office/drawing/2014/main" id="{0BD4A3F8-208C-ADEB-9575-28350284ADD2}"/>
              </a:ext>
            </a:extLst>
          </p:cNvPr>
          <p:cNvSpPr/>
          <p:nvPr/>
        </p:nvSpPr>
        <p:spPr bwMode="auto">
          <a:xfrm>
            <a:off x="8081968" y="2571378"/>
            <a:ext cx="1920240" cy="1826856"/>
          </a:xfrm>
          <a:prstGeom prst="ellipse">
            <a:avLst/>
          </a:prstGeom>
          <a:noFill/>
          <a:ln w="28575">
            <a:solidFill>
              <a:schemeClr val="accent4"/>
            </a:solidFill>
            <a:round/>
            <a:headEnd/>
            <a:tailEnd/>
          </a:ln>
          <a:effectLst/>
        </p:spPr>
        <p:txBody>
          <a:bodyPr wrap="square" rtlCol="0" anchor="ctr"/>
          <a:lstStyle/>
          <a:p>
            <a:pPr algn="ctr" defTabSz="1097280" eaLnBrk="0" fontAlgn="base" hangingPunct="0">
              <a:spcBef>
                <a:spcPct val="0"/>
              </a:spcBef>
              <a:spcAft>
                <a:spcPct val="0"/>
              </a:spcAft>
              <a:defRPr/>
            </a:pPr>
            <a:endParaRPr lang="en-US" sz="1620">
              <a:ln w="3175">
                <a:solidFill>
                  <a:srgbClr val="3F4040"/>
                </a:solidFill>
              </a:ln>
              <a:solidFill>
                <a:srgbClr val="FFFFFF"/>
              </a:solidFill>
              <a:latin typeface="Noto Sans" panose="020B0502040504020204" pitchFamily="34" charset="0"/>
            </a:endParaRPr>
          </a:p>
        </p:txBody>
      </p:sp>
      <p:sp>
        <p:nvSpPr>
          <p:cNvPr id="27" name="TextBox 26">
            <a:extLst>
              <a:ext uri="{FF2B5EF4-FFF2-40B4-BE49-F238E27FC236}">
                <a16:creationId xmlns:a16="http://schemas.microsoft.com/office/drawing/2014/main" id="{ACB68E25-7666-CF3C-0A93-4C253D6AD2A5}"/>
              </a:ext>
            </a:extLst>
          </p:cNvPr>
          <p:cNvSpPr txBox="1"/>
          <p:nvPr/>
        </p:nvSpPr>
        <p:spPr bwMode="auto">
          <a:xfrm>
            <a:off x="7386178" y="1519066"/>
            <a:ext cx="2886892" cy="210507"/>
          </a:xfrm>
          <a:prstGeom prst="rect">
            <a:avLst/>
          </a:prstGeom>
          <a:noFill/>
          <a:ln w="9525">
            <a:noFill/>
            <a:miter lim="800000"/>
            <a:headEnd/>
            <a:tailEnd/>
          </a:ln>
        </p:spPr>
        <p:txBody>
          <a:bodyPr wrap="square" lIns="0" tIns="0" rIns="0" bIns="0" rtlCol="0">
            <a:spAutoFit/>
          </a:bodyPr>
          <a:lstStyle/>
          <a:p>
            <a:pPr algn="ctr" eaLnBrk="0" hangingPunct="0">
              <a:lnSpc>
                <a:spcPct val="105000"/>
              </a:lnSpc>
            </a:pPr>
            <a:r>
              <a:rPr lang="en-US" sz="1400" b="1" dirty="0">
                <a:solidFill>
                  <a:schemeClr val="accent4"/>
                </a:solidFill>
              </a:rPr>
              <a:t>Inducer/Ignitor Connectors</a:t>
            </a:r>
          </a:p>
        </p:txBody>
      </p:sp>
      <p:sp>
        <p:nvSpPr>
          <p:cNvPr id="28" name="TextBox 27">
            <a:extLst>
              <a:ext uri="{FF2B5EF4-FFF2-40B4-BE49-F238E27FC236}">
                <a16:creationId xmlns:a16="http://schemas.microsoft.com/office/drawing/2014/main" id="{F24E30A8-BC54-4626-624D-29E4BBDC9568}"/>
              </a:ext>
            </a:extLst>
          </p:cNvPr>
          <p:cNvSpPr txBox="1"/>
          <p:nvPr/>
        </p:nvSpPr>
        <p:spPr bwMode="auto">
          <a:xfrm>
            <a:off x="12588239" y="4486457"/>
            <a:ext cx="1280161" cy="436723"/>
          </a:xfrm>
          <a:prstGeom prst="rect">
            <a:avLst/>
          </a:prstGeom>
          <a:noFill/>
          <a:ln w="9525">
            <a:noFill/>
            <a:miter lim="800000"/>
            <a:headEnd/>
            <a:tailEnd/>
          </a:ln>
        </p:spPr>
        <p:txBody>
          <a:bodyPr wrap="square" lIns="0" tIns="0" rIns="0" bIns="0" rtlCol="0">
            <a:spAutoFit/>
          </a:bodyPr>
          <a:lstStyle/>
          <a:p>
            <a:pPr algn="ctr" eaLnBrk="0" hangingPunct="0">
              <a:lnSpc>
                <a:spcPct val="105000"/>
              </a:lnSpc>
            </a:pPr>
            <a:r>
              <a:rPr lang="en-US" sz="1400" b="1" dirty="0">
                <a:solidFill>
                  <a:schemeClr val="accent4"/>
                </a:solidFill>
              </a:rPr>
              <a:t>Main Harness Connectors</a:t>
            </a:r>
          </a:p>
        </p:txBody>
      </p:sp>
      <p:sp>
        <p:nvSpPr>
          <p:cNvPr id="29" name="TextBox 28">
            <a:extLst>
              <a:ext uri="{FF2B5EF4-FFF2-40B4-BE49-F238E27FC236}">
                <a16:creationId xmlns:a16="http://schemas.microsoft.com/office/drawing/2014/main" id="{A2211D57-E4DF-7746-4E88-85494B4C942E}"/>
              </a:ext>
            </a:extLst>
          </p:cNvPr>
          <p:cNvSpPr txBox="1"/>
          <p:nvPr/>
        </p:nvSpPr>
        <p:spPr bwMode="auto">
          <a:xfrm>
            <a:off x="9981139" y="1694065"/>
            <a:ext cx="2992579" cy="210507"/>
          </a:xfrm>
          <a:prstGeom prst="rect">
            <a:avLst/>
          </a:prstGeom>
          <a:noFill/>
          <a:ln w="9525">
            <a:noFill/>
            <a:miter lim="800000"/>
            <a:headEnd/>
            <a:tailEnd/>
          </a:ln>
        </p:spPr>
        <p:txBody>
          <a:bodyPr wrap="square" lIns="0" tIns="0" rIns="0" bIns="0" rtlCol="0">
            <a:spAutoFit/>
          </a:bodyPr>
          <a:lstStyle/>
          <a:p>
            <a:pPr algn="ctr" eaLnBrk="0" hangingPunct="0">
              <a:lnSpc>
                <a:spcPct val="105000"/>
              </a:lnSpc>
            </a:pPr>
            <a:r>
              <a:rPr lang="en-US" sz="1400" b="1" dirty="0" err="1">
                <a:solidFill>
                  <a:schemeClr val="accent4"/>
                </a:solidFill>
              </a:rPr>
              <a:t>ECMx</a:t>
            </a:r>
            <a:r>
              <a:rPr lang="en-US" sz="1400" b="1" dirty="0">
                <a:solidFill>
                  <a:schemeClr val="accent4"/>
                </a:solidFill>
              </a:rPr>
              <a:t> Connectors</a:t>
            </a:r>
          </a:p>
        </p:txBody>
      </p:sp>
      <p:cxnSp>
        <p:nvCxnSpPr>
          <p:cNvPr id="30" name="Straight Connector 29">
            <a:extLst>
              <a:ext uri="{FF2B5EF4-FFF2-40B4-BE49-F238E27FC236}">
                <a16:creationId xmlns:a16="http://schemas.microsoft.com/office/drawing/2014/main" id="{C7EBE42C-0686-F615-B685-4934DFF680EB}"/>
              </a:ext>
            </a:extLst>
          </p:cNvPr>
          <p:cNvCxnSpPr>
            <a:cxnSpLocks/>
          </p:cNvCxnSpPr>
          <p:nvPr/>
        </p:nvCxnSpPr>
        <p:spPr bwMode="auto">
          <a:xfrm flipV="1">
            <a:off x="11510555" y="1965960"/>
            <a:ext cx="0" cy="27432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nvGrpSpPr>
          <p:cNvPr id="34" name="Group 33">
            <a:extLst>
              <a:ext uri="{FF2B5EF4-FFF2-40B4-BE49-F238E27FC236}">
                <a16:creationId xmlns:a16="http://schemas.microsoft.com/office/drawing/2014/main" id="{F9B77837-0261-844A-0792-58D97AE1FFFC}"/>
              </a:ext>
            </a:extLst>
          </p:cNvPr>
          <p:cNvGrpSpPr/>
          <p:nvPr/>
        </p:nvGrpSpPr>
        <p:grpSpPr>
          <a:xfrm>
            <a:off x="12742349" y="5028015"/>
            <a:ext cx="502920" cy="1161842"/>
            <a:chOff x="12742349" y="5028015"/>
            <a:chExt cx="749726" cy="1161842"/>
          </a:xfrm>
        </p:grpSpPr>
        <p:cxnSp>
          <p:nvCxnSpPr>
            <p:cNvPr id="31" name="Straight Connector 30">
              <a:extLst>
                <a:ext uri="{FF2B5EF4-FFF2-40B4-BE49-F238E27FC236}">
                  <a16:creationId xmlns:a16="http://schemas.microsoft.com/office/drawing/2014/main" id="{2C27622D-51CA-B262-4ACF-27200D802D8D}"/>
                </a:ext>
              </a:extLst>
            </p:cNvPr>
            <p:cNvCxnSpPr>
              <a:cxnSpLocks/>
            </p:cNvCxnSpPr>
            <p:nvPr/>
          </p:nvCxnSpPr>
          <p:spPr bwMode="auto">
            <a:xfrm flipV="1">
              <a:off x="13492075" y="5028015"/>
              <a:ext cx="0" cy="1161842"/>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7F1F01A2-8CDD-D70E-DF9C-DEC70D3D7CAF}"/>
                </a:ext>
              </a:extLst>
            </p:cNvPr>
            <p:cNvCxnSpPr>
              <a:cxnSpLocks/>
              <a:endCxn id="25" idx="6"/>
            </p:cNvCxnSpPr>
            <p:nvPr/>
          </p:nvCxnSpPr>
          <p:spPr bwMode="auto">
            <a:xfrm flipH="1">
              <a:off x="12742349" y="6174785"/>
              <a:ext cx="749726" cy="0"/>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grpSp>
      <p:cxnSp>
        <p:nvCxnSpPr>
          <p:cNvPr id="33" name="Straight Connector 32">
            <a:extLst>
              <a:ext uri="{FF2B5EF4-FFF2-40B4-BE49-F238E27FC236}">
                <a16:creationId xmlns:a16="http://schemas.microsoft.com/office/drawing/2014/main" id="{08787834-4F46-8843-1374-5BEAFC75B042}"/>
              </a:ext>
            </a:extLst>
          </p:cNvPr>
          <p:cNvCxnSpPr>
            <a:cxnSpLocks/>
          </p:cNvCxnSpPr>
          <p:nvPr/>
        </p:nvCxnSpPr>
        <p:spPr bwMode="auto">
          <a:xfrm flipV="1">
            <a:off x="8758646" y="1776334"/>
            <a:ext cx="0" cy="843774"/>
          </a:xfrm>
          <a:prstGeom prst="line">
            <a:avLst/>
          </a:prstGeom>
          <a:solidFill>
            <a:schemeClr val="accent1"/>
          </a:solidFill>
          <a:ln w="28575"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95500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0928147-4690-D238-5FE7-F5287F052527}"/>
              </a:ext>
            </a:extLst>
          </p:cNvPr>
          <p:cNvSpPr>
            <a:spLocks noGrp="1"/>
          </p:cNvSpPr>
          <p:nvPr>
            <p:ph type="sldNum" sz="quarter" idx="4"/>
          </p:nvPr>
        </p:nvSpPr>
        <p:spPr/>
        <p:txBody>
          <a:bodyPr/>
          <a:lstStyle/>
          <a:p>
            <a:fld id="{837543D7-8401-5C4E-B0A9-F48897C0C347}" type="slidenum">
              <a:rPr lang="en-US" smtClean="0"/>
              <a:pPr/>
              <a:t>8</a:t>
            </a:fld>
            <a:endParaRPr lang="en-US" dirty="0"/>
          </a:p>
        </p:txBody>
      </p:sp>
      <p:sp>
        <p:nvSpPr>
          <p:cNvPr id="6" name="Title 5">
            <a:extLst>
              <a:ext uri="{FF2B5EF4-FFF2-40B4-BE49-F238E27FC236}">
                <a16:creationId xmlns:a16="http://schemas.microsoft.com/office/drawing/2014/main" id="{2BDA963A-6C45-4F32-727B-2F288308C562}"/>
              </a:ext>
            </a:extLst>
          </p:cNvPr>
          <p:cNvSpPr>
            <a:spLocks noGrp="1"/>
          </p:cNvSpPr>
          <p:nvPr>
            <p:ph type="title"/>
          </p:nvPr>
        </p:nvSpPr>
        <p:spPr/>
        <p:txBody>
          <a:bodyPr/>
          <a:lstStyle/>
          <a:p>
            <a:r>
              <a:rPr lang="en-US" dirty="0"/>
              <a:t>Comprehensive Cross Reference &amp; Product Information</a:t>
            </a:r>
          </a:p>
        </p:txBody>
      </p:sp>
      <p:sp>
        <p:nvSpPr>
          <p:cNvPr id="10" name="Text Placeholder 9">
            <a:extLst>
              <a:ext uri="{FF2B5EF4-FFF2-40B4-BE49-F238E27FC236}">
                <a16:creationId xmlns:a16="http://schemas.microsoft.com/office/drawing/2014/main" id="{9BF3706F-846B-A746-3334-0460EF346768}"/>
              </a:ext>
            </a:extLst>
          </p:cNvPr>
          <p:cNvSpPr>
            <a:spLocks noGrp="1"/>
          </p:cNvSpPr>
          <p:nvPr>
            <p:ph type="body" sz="quarter" idx="11"/>
          </p:nvPr>
        </p:nvSpPr>
        <p:spPr/>
        <p:txBody>
          <a:bodyPr/>
          <a:lstStyle/>
          <a:p>
            <a:r>
              <a:rPr lang="en-US" dirty="0"/>
              <a:t>Find the right part while on the job.</a:t>
            </a:r>
          </a:p>
        </p:txBody>
      </p:sp>
      <p:sp>
        <p:nvSpPr>
          <p:cNvPr id="13" name="Text Placeholder 1">
            <a:extLst>
              <a:ext uri="{FF2B5EF4-FFF2-40B4-BE49-F238E27FC236}">
                <a16:creationId xmlns:a16="http://schemas.microsoft.com/office/drawing/2014/main" id="{7E3786F6-EA32-2CA2-DB4A-9EC6C999311E}"/>
              </a:ext>
            </a:extLst>
          </p:cNvPr>
          <p:cNvSpPr txBox="1">
            <a:spLocks/>
          </p:cNvSpPr>
          <p:nvPr/>
        </p:nvSpPr>
        <p:spPr>
          <a:xfrm>
            <a:off x="7909560" y="2331720"/>
            <a:ext cx="5958840" cy="2978192"/>
          </a:xfrm>
          <a:prstGeom prst="rect">
            <a:avLst/>
          </a:prstGeom>
        </p:spPr>
        <p:txBody>
          <a:bodyPr vert="horz" lIns="0" tIns="0" rIns="0" bIns="0" rtlCol="0">
            <a:noAutofit/>
          </a:bodyPr>
          <a:lstStyle>
            <a:lvl1pPr marL="0" indent="0" algn="l" defTabSz="1097192" rtl="0" eaLnBrk="1" latinLnBrk="0" hangingPunct="1">
              <a:lnSpc>
                <a:spcPct val="100000"/>
              </a:lnSpc>
              <a:spcBef>
                <a:spcPts val="900"/>
              </a:spcBef>
              <a:spcAft>
                <a:spcPts val="300"/>
              </a:spcAft>
              <a:buClr>
                <a:schemeClr val="tx1"/>
              </a:buClr>
              <a:buFontTx/>
              <a:buNone/>
              <a:tabLst/>
              <a:defRPr sz="2000" b="1" i="0" kern="1200">
                <a:solidFill>
                  <a:schemeClr val="tx1"/>
                </a:solidFill>
                <a:latin typeface="Arial" panose="020B0604020202020204" pitchFamily="34" charset="0"/>
                <a:ea typeface="+mn-ea"/>
                <a:cs typeface="Arial" panose="020B0604020202020204" pitchFamily="34" charset="0"/>
              </a:defRPr>
            </a:lvl1pPr>
            <a:lvl2pPr marL="0" indent="0" algn="l" defTabSz="1097192" rtl="0" eaLnBrk="1" latinLnBrk="0" hangingPunct="1">
              <a:lnSpc>
                <a:spcPct val="100000"/>
              </a:lnSpc>
              <a:spcBef>
                <a:spcPts val="900"/>
              </a:spcBef>
              <a:spcAft>
                <a:spcPts val="300"/>
              </a:spcAft>
              <a:buClr>
                <a:schemeClr val="tx1"/>
              </a:buClr>
              <a:buFontTx/>
              <a:buNone/>
              <a:tabLst/>
              <a:defRPr sz="2000" b="0" i="0" kern="1200">
                <a:solidFill>
                  <a:schemeClr val="tx1"/>
                </a:solidFill>
                <a:latin typeface="Arial" panose="020B0604020202020204" pitchFamily="34" charset="0"/>
                <a:ea typeface="+mn-ea"/>
                <a:cs typeface="Arial" panose="020B0604020202020204" pitchFamily="34" charset="0"/>
              </a:defRPr>
            </a:lvl2pPr>
            <a:lvl3pPr marL="283464" indent="-283464" algn="l" defTabSz="1097192" rtl="0" eaLnBrk="1" latinLnBrk="0" hangingPunct="1">
              <a:lnSpc>
                <a:spcPct val="100000"/>
              </a:lnSpc>
              <a:spcBef>
                <a:spcPts val="300"/>
              </a:spcBef>
              <a:spcAft>
                <a:spcPts val="300"/>
              </a:spcAft>
              <a:buClr>
                <a:schemeClr val="tx1"/>
              </a:buClr>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3pPr>
            <a:lvl4pPr marL="566928" indent="-223838" algn="l" defTabSz="1097192" rtl="0" eaLnBrk="1" latinLnBrk="0" hangingPunct="1">
              <a:lnSpc>
                <a:spcPct val="100000"/>
              </a:lnSpc>
              <a:spcBef>
                <a:spcPts val="0"/>
              </a:spcBef>
              <a:spcAft>
                <a:spcPts val="600"/>
              </a:spcAft>
              <a:buClr>
                <a:schemeClr val="tx1"/>
              </a:buClr>
              <a:buFont typeface="System Font Regular"/>
              <a:buChar char="⎯"/>
              <a:tabLst/>
              <a:defRPr sz="2000" b="0" i="0" kern="1200">
                <a:solidFill>
                  <a:schemeClr val="tx1"/>
                </a:solidFill>
                <a:latin typeface="Arial" panose="020B0604020202020204" pitchFamily="34" charset="0"/>
                <a:ea typeface="+mn-ea"/>
                <a:cs typeface="Arial" panose="020B0604020202020204" pitchFamily="34" charset="0"/>
              </a:defRPr>
            </a:lvl4pPr>
            <a:lvl5pPr marL="822960" indent="-236538" algn="l" defTabSz="1097192" rtl="0" eaLnBrk="1" latinLnBrk="0" hangingPunct="1">
              <a:lnSpc>
                <a:spcPct val="100000"/>
              </a:lnSpc>
              <a:spcBef>
                <a:spcPts val="0"/>
              </a:spcBef>
              <a:spcAft>
                <a:spcPts val="300"/>
              </a:spcAft>
              <a:buClr>
                <a:schemeClr val="tx1"/>
              </a:buClr>
              <a:buFont typeface="System Font Regular"/>
              <a:buChar char="⎯"/>
              <a:tabLst/>
              <a:defRPr sz="1600" b="0" i="0" kern="1200">
                <a:solidFill>
                  <a:schemeClr val="tx1"/>
                </a:solidFill>
                <a:latin typeface="Arial" panose="020B0604020202020204" pitchFamily="34" charset="0"/>
                <a:ea typeface="+mn-ea"/>
                <a:cs typeface="Arial" panose="020B0604020202020204" pitchFamily="34" charset="0"/>
              </a:defRPr>
            </a:lvl5pPr>
            <a:lvl6pPr marL="3017279"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5874"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471"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068" indent="-274298" algn="l" defTabSz="109719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defTabSz="411448">
              <a:spcBef>
                <a:spcPts val="600"/>
              </a:spcBef>
            </a:pPr>
            <a:r>
              <a:rPr lang="en-US" b="1">
                <a:solidFill>
                  <a:schemeClr val="accent1"/>
                </a:solidFill>
                <a:latin typeface="Arial"/>
                <a:ea typeface="Noto Sans"/>
                <a:cs typeface="Arial"/>
              </a:rPr>
              <a:t>Your on-the-go resource for:</a:t>
            </a:r>
            <a:endParaRPr lang="en-US" b="1">
              <a:solidFill>
                <a:schemeClr val="accent1"/>
              </a:solidFill>
              <a:latin typeface="Arial"/>
              <a:ea typeface="Noto Sans Light" panose="020B0402040504020204" pitchFamily="34" charset="0"/>
              <a:cs typeface="Arial"/>
            </a:endParaRP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Complete cross reference</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Product information and spec sheets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Installation information and videos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Wiring diagrams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Select product by features</a:t>
            </a:r>
          </a:p>
          <a:p>
            <a:pPr marL="283464" lvl="1" indent="-283464" defTabSz="411448">
              <a:spcBef>
                <a:spcPts val="600"/>
              </a:spcBef>
              <a:buFont typeface="Arial" panose="020B0604020202020204" pitchFamily="34" charset="0"/>
              <a:buChar char="•"/>
            </a:pPr>
            <a:r>
              <a:rPr lang="en-US">
                <a:solidFill>
                  <a:srgbClr val="000000"/>
                </a:solidFill>
                <a:latin typeface="Arial"/>
                <a:ea typeface="Noto Sans Light" panose="020B0402040504020204" pitchFamily="34" charset="0"/>
                <a:cs typeface="Arial"/>
              </a:rPr>
              <a:t>Priority technical support </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WR Mobile App</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Search for “WR Mobile” in both Apple </a:t>
            </a:r>
            <a:br>
              <a:rPr lang="en-US">
                <a:solidFill>
                  <a:srgbClr val="000000"/>
                </a:solidFill>
                <a:latin typeface="Arial"/>
                <a:ea typeface="Noto Sans Light" panose="020B0402040504020204" pitchFamily="34" charset="0"/>
                <a:cs typeface="Arial"/>
              </a:rPr>
            </a:br>
            <a:r>
              <a:rPr lang="en-US">
                <a:solidFill>
                  <a:srgbClr val="000000"/>
                </a:solidFill>
                <a:latin typeface="Arial"/>
                <a:ea typeface="Noto Sans Light" panose="020B0402040504020204" pitchFamily="34" charset="0"/>
                <a:cs typeface="Arial"/>
              </a:rPr>
              <a:t>and Google Play Stores</a:t>
            </a:r>
          </a:p>
          <a:p>
            <a:pPr lvl="1" defTabSz="411448">
              <a:spcBef>
                <a:spcPts val="600"/>
              </a:spcBef>
            </a:pPr>
            <a:endParaRPr lang="en-US">
              <a:solidFill>
                <a:srgbClr val="000000"/>
              </a:solidFill>
              <a:ea typeface="Noto Sans Light" panose="020B0402040504020204" pitchFamily="34" charset="0"/>
            </a:endParaRPr>
          </a:p>
          <a:p>
            <a:pPr lvl="1" defTabSz="411448">
              <a:spcBef>
                <a:spcPts val="600"/>
              </a:spcBef>
            </a:pPr>
            <a:r>
              <a:rPr lang="en-US" b="1">
                <a:solidFill>
                  <a:schemeClr val="accent1"/>
                </a:solidFill>
                <a:latin typeface="Arial"/>
                <a:ea typeface="Noto Sans Med" panose="020B0502040504020204" pitchFamily="34" charset="0"/>
                <a:cs typeface="Arial"/>
              </a:rPr>
              <a:t>Desktop Version</a:t>
            </a:r>
            <a:br>
              <a:rPr lang="en-US" b="1">
                <a:solidFill>
                  <a:srgbClr val="000000"/>
                </a:solidFill>
                <a:latin typeface="Arial"/>
                <a:ea typeface="Noto Sans Med" panose="020B0502040504020204" pitchFamily="34" charset="0"/>
                <a:cs typeface="Arial"/>
              </a:rPr>
            </a:br>
            <a:r>
              <a:rPr lang="en-US">
                <a:solidFill>
                  <a:srgbClr val="000000"/>
                </a:solidFill>
                <a:latin typeface="Arial"/>
                <a:ea typeface="Noto Sans Light" panose="020B0402040504020204" pitchFamily="34" charset="0"/>
                <a:cs typeface="Arial"/>
              </a:rPr>
              <a:t>Access the online version </a:t>
            </a:r>
            <a:r>
              <a:rPr lang="en-US">
                <a:solidFill>
                  <a:schemeClr val="accent4"/>
                </a:solidFill>
                <a:latin typeface="Arial"/>
                <a:ea typeface="Noto Sans Light" panose="020B0402040504020204" pitchFamily="34" charset="0"/>
                <a:cs typeface="Arial"/>
                <a:hlinkClick r:id="rId2">
                  <a:extLst>
                    <a:ext uri="{A12FA001-AC4F-418D-AE19-62706E023703}">
                      <ahyp:hlinkClr xmlns:ahyp="http://schemas.microsoft.com/office/drawing/2018/hyperlinkcolor" val="tx"/>
                    </a:ext>
                  </a:extLst>
                </a:hlinkClick>
              </a:rPr>
              <a:t>HERE</a:t>
            </a:r>
            <a:endParaRPr lang="en-US">
              <a:solidFill>
                <a:schemeClr val="accent4"/>
              </a:solidFill>
              <a:latin typeface="Arial"/>
              <a:ea typeface="Noto Sans Light" panose="020B0402040504020204" pitchFamily="34" charset="0"/>
              <a:cs typeface="Arial"/>
            </a:endParaRPr>
          </a:p>
          <a:p>
            <a:pPr defTabSz="411448">
              <a:spcBef>
                <a:spcPts val="600"/>
              </a:spcBef>
            </a:pPr>
            <a:endParaRPr lang="en-US">
              <a:solidFill>
                <a:srgbClr val="000000"/>
              </a:solidFill>
              <a:ea typeface="Noto Sans Light" panose="020B0402040504020204" pitchFamily="34" charset="0"/>
            </a:endParaRPr>
          </a:p>
          <a:p>
            <a:pPr>
              <a:spcBef>
                <a:spcPts val="600"/>
              </a:spcBef>
            </a:pPr>
            <a:endParaRPr lang="en-US" dirty="0"/>
          </a:p>
        </p:txBody>
      </p:sp>
      <p:sp>
        <p:nvSpPr>
          <p:cNvPr id="14" name="Rectangle 13">
            <a:extLst>
              <a:ext uri="{FF2B5EF4-FFF2-40B4-BE49-F238E27FC236}">
                <a16:creationId xmlns:a16="http://schemas.microsoft.com/office/drawing/2014/main" id="{31F2D0A3-C578-5BB1-EB52-D9D33290FEA3}"/>
              </a:ext>
            </a:extLst>
          </p:cNvPr>
          <p:cNvSpPr/>
          <p:nvPr/>
        </p:nvSpPr>
        <p:spPr bwMode="auto">
          <a:xfrm rot="16200000">
            <a:off x="61667" y="2322567"/>
            <a:ext cx="5918239" cy="6041574"/>
          </a:xfrm>
          <a:prstGeom prst="rect">
            <a:avLst/>
          </a:prstGeom>
          <a:solidFill>
            <a:srgbClr val="475866">
              <a:alpha val="10000"/>
            </a:srgbClr>
          </a:solidFill>
          <a:ln w="9525">
            <a:noFill/>
            <a:round/>
            <a:headEnd/>
            <a:tailEnd/>
          </a:ln>
          <a:effectLst/>
        </p:spPr>
        <p:txBody>
          <a:bodyPr wrap="square" rtlCol="0" anchor="ctr"/>
          <a:lstStyle/>
          <a:p>
            <a:pPr algn="ctr" defTabSz="411448" eaLnBrk="0" fontAlgn="base" hangingPunct="0">
              <a:spcBef>
                <a:spcPct val="0"/>
              </a:spcBef>
              <a:spcAft>
                <a:spcPct val="0"/>
              </a:spcAft>
            </a:pPr>
            <a:endParaRPr lang="en-US" sz="1600">
              <a:solidFill>
                <a:srgbClr val="F0F0F0"/>
              </a:solidFill>
              <a:latin typeface="Arial" panose="020B0604020202020204" pitchFamily="34" charset="0"/>
              <a:ea typeface="Noto Sans Light" panose="020B0402040504020204" pitchFamily="34" charset="0"/>
            </a:endParaRPr>
          </a:p>
        </p:txBody>
      </p:sp>
      <p:pic>
        <p:nvPicPr>
          <p:cNvPr id="15" name="Picture 2" descr="Download on the App Store">
            <a:extLst>
              <a:ext uri="{FF2B5EF4-FFF2-40B4-BE49-F238E27FC236}">
                <a16:creationId xmlns:a16="http://schemas.microsoft.com/office/drawing/2014/main" id="{2E094CDF-E1DC-2202-5C56-5D57CE2DD6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61175" y="5317903"/>
            <a:ext cx="1190801" cy="4030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from Google Play">
            <a:extLst>
              <a:ext uri="{FF2B5EF4-FFF2-40B4-BE49-F238E27FC236}">
                <a16:creationId xmlns:a16="http://schemas.microsoft.com/office/drawing/2014/main" id="{5A1BAD3F-A64C-5D76-4AB4-ACE770780E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93235" y="5878246"/>
            <a:ext cx="1126681" cy="403042"/>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6">
            <a:extLst>
              <a:ext uri="{FF2B5EF4-FFF2-40B4-BE49-F238E27FC236}">
                <a16:creationId xmlns:a16="http://schemas.microsoft.com/office/drawing/2014/main" id="{05B0DB74-E998-B4DD-AA29-B4FBB540646D}"/>
              </a:ext>
            </a:extLst>
          </p:cNvPr>
          <p:cNvSpPr txBox="1">
            <a:spLocks/>
          </p:cNvSpPr>
          <p:nvPr/>
        </p:nvSpPr>
        <p:spPr>
          <a:xfrm>
            <a:off x="376915" y="2745249"/>
            <a:ext cx="3515816" cy="1366782"/>
          </a:xfrm>
          <a:prstGeom prst="rect">
            <a:avLst/>
          </a:prstGeom>
        </p:spPr>
        <p:txBody>
          <a:bodyPr wrap="square" anchor="t">
            <a:noAutofit/>
          </a:bodyPr>
          <a:lstStyle>
            <a:lvl1pPr marL="225425"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tabLst>
                <a:tab pos="225425" algn="l"/>
              </a:tabLst>
              <a:defRPr sz="2000" kern="1200">
                <a:solidFill>
                  <a:schemeClr val="tx1"/>
                </a:solidFill>
                <a:latin typeface="+mn-lt"/>
                <a:ea typeface="+mn-ea"/>
                <a:cs typeface="+mn-cs"/>
              </a:defRPr>
            </a:lvl1pPr>
            <a:lvl2pPr marL="627063" indent="-287338"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2pPr>
            <a:lvl3pPr marL="914400" indent="-225425"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3pPr>
            <a:lvl4pPr marL="1254125" indent="-2778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1541463" indent="-227013" algn="l" defTabSz="1463040" rtl="0" eaLnBrk="1" latinLnBrk="0" hangingPunct="1">
              <a:lnSpc>
                <a:spcPct val="100000"/>
              </a:lnSpc>
              <a:spcBef>
                <a:spcPts val="6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5pPr>
            <a:lvl6pPr marL="402336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a:lstStyle>
          <a:p>
            <a:pPr marL="0" indent="0" defTabSz="1097280">
              <a:spcBef>
                <a:spcPts val="226"/>
              </a:spcBef>
              <a:spcAft>
                <a:spcPts val="226"/>
              </a:spcAft>
              <a:buClr>
                <a:srgbClr val="FFFFFF">
                  <a:lumMod val="50000"/>
                </a:srgbClr>
              </a:buClr>
              <a:buNone/>
              <a:tabLst>
                <a:tab pos="169069" algn="l"/>
              </a:tabLst>
            </a:pPr>
            <a:r>
              <a:rPr lang="en-US" sz="1600" b="1" dirty="0">
                <a:solidFill>
                  <a:srgbClr val="000000"/>
                </a:solidFill>
                <a:latin typeface="Arial" panose="020B0604020202020204" pitchFamily="34" charset="0"/>
                <a:ea typeface="Noto Sans Light" panose="020B0402040504020204" pitchFamily="34" charset="0"/>
              </a:rPr>
              <a:t>Search by OEM, Competitor and White-Rodgers part numbers.</a:t>
            </a:r>
          </a:p>
        </p:txBody>
      </p:sp>
      <p:pic>
        <p:nvPicPr>
          <p:cNvPr id="18" name="Picture 8">
            <a:extLst>
              <a:ext uri="{FF2B5EF4-FFF2-40B4-BE49-F238E27FC236}">
                <a16:creationId xmlns:a16="http://schemas.microsoft.com/office/drawing/2014/main" id="{223A48CF-3B48-66FF-A5F5-930E42B389A3}"/>
              </a:ext>
            </a:extLst>
          </p:cNvPr>
          <p:cNvPicPr>
            <a:picLocks noChangeAspect="1"/>
          </p:cNvPicPr>
          <p:nvPr/>
        </p:nvPicPr>
        <p:blipFill>
          <a:blip r:embed="rId5"/>
          <a:srcRect/>
          <a:stretch/>
        </p:blipFill>
        <p:spPr>
          <a:xfrm>
            <a:off x="2289939" y="1763548"/>
            <a:ext cx="5448590" cy="6528708"/>
          </a:xfrm>
          <a:prstGeom prst="rect">
            <a:avLst/>
          </a:prstGeom>
        </p:spPr>
      </p:pic>
      <p:pic>
        <p:nvPicPr>
          <p:cNvPr id="19" name="Picture 18">
            <a:extLst>
              <a:ext uri="{FF2B5EF4-FFF2-40B4-BE49-F238E27FC236}">
                <a16:creationId xmlns:a16="http://schemas.microsoft.com/office/drawing/2014/main" id="{B62AAE16-B202-0A8F-1B5F-A78143C56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93606" y="6490413"/>
            <a:ext cx="1325938" cy="1325937"/>
          </a:xfrm>
          <a:prstGeom prst="rect">
            <a:avLst/>
          </a:prstGeom>
        </p:spPr>
      </p:pic>
      <p:pic>
        <p:nvPicPr>
          <p:cNvPr id="20" name="Picture 19" descr="A blue square with white text&#10;&#10;Description automatically generated">
            <a:extLst>
              <a:ext uri="{FF2B5EF4-FFF2-40B4-BE49-F238E27FC236}">
                <a16:creationId xmlns:a16="http://schemas.microsoft.com/office/drawing/2014/main" id="{4DC2B49C-D199-3BBE-30A6-99473BC5A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3235" y="3835201"/>
            <a:ext cx="1143000" cy="1135480"/>
          </a:xfrm>
          <a:prstGeom prst="roundRect">
            <a:avLst/>
          </a:prstGeom>
        </p:spPr>
      </p:pic>
    </p:spTree>
    <p:extLst>
      <p:ext uri="{BB962C8B-B14F-4D97-AF65-F5344CB8AC3E}">
        <p14:creationId xmlns:p14="http://schemas.microsoft.com/office/powerpoint/2010/main" val="2408567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FB8-FEA5-E4F8-342B-EE0E3B137857}"/>
              </a:ext>
            </a:extLst>
          </p:cNvPr>
          <p:cNvSpPr>
            <a:spLocks noGrp="1"/>
          </p:cNvSpPr>
          <p:nvPr>
            <p:ph type="title"/>
          </p:nvPr>
        </p:nvSpPr>
        <p:spPr/>
        <p:txBody>
          <a:bodyPr/>
          <a:lstStyle/>
          <a:p>
            <a:r>
              <a:rPr lang="en-US" dirty="0"/>
              <a:t>Technical Overview</a:t>
            </a:r>
          </a:p>
        </p:txBody>
      </p:sp>
    </p:spTree>
    <p:extLst>
      <p:ext uri="{BB962C8B-B14F-4D97-AF65-F5344CB8AC3E}">
        <p14:creationId xmlns:p14="http://schemas.microsoft.com/office/powerpoint/2010/main" val="4004353332"/>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4E44F41C-012A-6E49-A3EA-B32676E6DE6D}"/>
    </a:ext>
  </a:extLst>
</a:theme>
</file>

<file path=ppt/theme/theme2.xml><?xml version="1.0" encoding="utf-8"?>
<a:theme xmlns:a="http://schemas.openxmlformats.org/drawingml/2006/main" name="General Slide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Copeland">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9759227E-45DF-764E-9986-44B3AE46AE91}"/>
    </a:ext>
  </a:extLst>
</a:theme>
</file>

<file path=ppt/theme/theme3.xml><?xml version="1.0" encoding="utf-8"?>
<a:theme xmlns:a="http://schemas.openxmlformats.org/drawingml/2006/main" name="1_Section Dividers">
  <a:themeElements>
    <a:clrScheme name="Copeland Theme Colors 2023">
      <a:dk1>
        <a:srgbClr val="000000"/>
      </a:dk1>
      <a:lt1>
        <a:srgbClr val="FFFFFF"/>
      </a:lt1>
      <a:dk2>
        <a:srgbClr val="747474"/>
      </a:dk2>
      <a:lt2>
        <a:srgbClr val="F0F0F0"/>
      </a:lt2>
      <a:accent1>
        <a:srgbClr val="030C55"/>
      </a:accent1>
      <a:accent2>
        <a:srgbClr val="323D78"/>
      </a:accent2>
      <a:accent3>
        <a:srgbClr val="666D99"/>
      </a:accent3>
      <a:accent4>
        <a:srgbClr val="0047FA"/>
      </a:accent4>
      <a:accent5>
        <a:srgbClr val="3D3C31"/>
      </a:accent5>
      <a:accent6>
        <a:srgbClr val="AB9F89"/>
      </a:accent6>
      <a:hlink>
        <a:srgbClr val="1D3BF5"/>
      </a:hlink>
      <a:folHlink>
        <a:srgbClr val="BAC5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peland Presentation Template 0623" id="{A1507531-B7F5-7B4B-AA83-E73883DBAC1C}" vid="{E469D01A-2BB0-1C47-8229-AAA611FFDA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3E022A467E6044AE512A875A42602B" ma:contentTypeVersion="29" ma:contentTypeDescription="Create a new document." ma:contentTypeScope="" ma:versionID="d9bdea17b0facf4f1394cfcd3d755380">
  <xsd:schema xmlns:xsd="http://www.w3.org/2001/XMLSchema" xmlns:xs="http://www.w3.org/2001/XMLSchema" xmlns:p="http://schemas.microsoft.com/office/2006/metadata/properties" xmlns:ns1="http://schemas.microsoft.com/sharepoint/v3" xmlns:ns2="61900a7c-def8-4d60-a55e-e753123c64f7" xmlns:ns3="068b17b9-0cdc-420e-ac92-50d5922b6615" targetNamespace="http://schemas.microsoft.com/office/2006/metadata/properties" ma:root="true" ma:fieldsID="d6a85393e19bd5e7407a11fdbcad10f3" ns1:_="" ns2:_="" ns3:_="">
    <xsd:import namespace="http://schemas.microsoft.com/sharepoint/v3"/>
    <xsd:import namespace="61900a7c-def8-4d60-a55e-e753123c64f7"/>
    <xsd:import namespace="068b17b9-0cdc-420e-ac92-50d5922b6615"/>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1:_ip_UnifiedCompliancePolicyProperties" minOccurs="0"/>
                <xsd:element ref="ns1:_ip_UnifiedCompliancePolicyUIAction" minOccurs="0"/>
                <xsd:element ref="ns3:MediaServiceSearchProperties" minOccurs="0"/>
                <xsd:element ref="ns3:Find" minOccurs="0"/>
                <xsd:element ref="ns3:cd0dd6bf-5c95-45a3-a83d-46ca75d7d61aCountryOrRegion" minOccurs="0"/>
                <xsd:element ref="ns3:cd0dd6bf-5c95-45a3-a83d-46ca75d7d61aState" minOccurs="0"/>
                <xsd:element ref="ns3:cd0dd6bf-5c95-45a3-a83d-46ca75d7d61aCity" minOccurs="0"/>
                <xsd:element ref="ns3:cd0dd6bf-5c95-45a3-a83d-46ca75d7d61aPostalCode" minOccurs="0"/>
                <xsd:element ref="ns3:cd0dd6bf-5c95-45a3-a83d-46ca75d7d61aStreet" minOccurs="0"/>
                <xsd:element ref="ns3:cd0dd6bf-5c95-45a3-a83d-46ca75d7d61aGeoLoc" minOccurs="0"/>
                <xsd:element ref="ns3:cd0dd6bf-5c95-45a3-a83d-46ca75d7d61a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00a7c-def8-4d60-a55e-e753123c64f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a77b4a5e-1af2-4900-be50-f03e9da8709f}" ma:internalName="TaxCatchAll" ma:showField="CatchAllData" ma:web="61900a7c-def8-4d60-a55e-e753123c64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8b17b9-0cdc-420e-ac92-50d5922b6615"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9d35e61-bd0a-49da-b377-fed4b7e13c03"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Find" ma:index="25" nillable="true" ma:displayName="Find" ma:format="Dropdown" ma:internalName="Find">
      <xsd:simpleType>
        <xsd:restriction base="dms:Unknown"/>
      </xsd:simpleType>
    </xsd:element>
    <xsd:element name="cd0dd6bf-5c95-45a3-a83d-46ca75d7d61aCountryOrRegion" ma:index="26" nillable="true" ma:displayName="Find: Country/Region" ma:internalName="CountryOrRegion" ma:readOnly="true">
      <xsd:simpleType>
        <xsd:restriction base="dms:Text"/>
      </xsd:simpleType>
    </xsd:element>
    <xsd:element name="cd0dd6bf-5c95-45a3-a83d-46ca75d7d61aState" ma:index="27" nillable="true" ma:displayName="Find: State" ma:internalName="State" ma:readOnly="true">
      <xsd:simpleType>
        <xsd:restriction base="dms:Text"/>
      </xsd:simpleType>
    </xsd:element>
    <xsd:element name="cd0dd6bf-5c95-45a3-a83d-46ca75d7d61aCity" ma:index="28" nillable="true" ma:displayName="Find: City" ma:internalName="City" ma:readOnly="true">
      <xsd:simpleType>
        <xsd:restriction base="dms:Text"/>
      </xsd:simpleType>
    </xsd:element>
    <xsd:element name="cd0dd6bf-5c95-45a3-a83d-46ca75d7d61aPostalCode" ma:index="29" nillable="true" ma:displayName="Find: Postal Code" ma:internalName="PostalCode" ma:readOnly="true">
      <xsd:simpleType>
        <xsd:restriction base="dms:Text"/>
      </xsd:simpleType>
    </xsd:element>
    <xsd:element name="cd0dd6bf-5c95-45a3-a83d-46ca75d7d61aStreet" ma:index="30" nillable="true" ma:displayName="Find: Street" ma:internalName="Street" ma:readOnly="true">
      <xsd:simpleType>
        <xsd:restriction base="dms:Text"/>
      </xsd:simpleType>
    </xsd:element>
    <xsd:element name="cd0dd6bf-5c95-45a3-a83d-46ca75d7d61aGeoLoc" ma:index="31" nillable="true" ma:displayName="Find: Coordinates" ma:internalName="GeoLoc" ma:readOnly="true">
      <xsd:simpleType>
        <xsd:restriction base="dms:Unknown"/>
      </xsd:simpleType>
    </xsd:element>
    <xsd:element name="cd0dd6bf-5c95-45a3-a83d-46ca75d7d61aDispName" ma:index="32" nillable="true" ma:displayName="Find: Name" ma:internalName="DispNa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8b17b9-0cdc-420e-ac92-50d5922b6615">
      <Terms xmlns="http://schemas.microsoft.com/office/infopath/2007/PartnerControls"/>
    </lcf76f155ced4ddcb4097134ff3c332f>
    <TaxCatchAll xmlns="61900a7c-def8-4d60-a55e-e753123c64f7" xsi:nil="true"/>
    <_ip_UnifiedCompliancePolicyUIAction xmlns="http://schemas.microsoft.com/sharepoint/v3" xsi:nil="true"/>
    <_ip_UnifiedCompliancePolicyProperties xmlns="http://schemas.microsoft.com/sharepoint/v3" xsi:nil="true"/>
    <Find xmlns="068b17b9-0cdc-420e-ac92-50d5922b66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DC7E4E-7328-4567-8ADD-423188402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900a7c-def8-4d60-a55e-e753123c64f7"/>
    <ds:schemaRef ds:uri="068b17b9-0cdc-420e-ac92-50d5922b6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535A1C-4624-4E20-87FE-A4716BAAEAB8}">
  <ds:schemaRefs>
    <ds:schemaRef ds:uri="http://purl.org/dc/elements/1.1/"/>
    <ds:schemaRef ds:uri="http://www.w3.org/XML/1998/namespace"/>
    <ds:schemaRef ds:uri="http://schemas.microsoft.com/office/infopath/2007/PartnerControls"/>
    <ds:schemaRef ds:uri="http://purl.org/dc/dcmitype/"/>
    <ds:schemaRef ds:uri="068b17b9-0cdc-420e-ac92-50d5922b6615"/>
    <ds:schemaRef ds:uri="http://schemas.microsoft.com/office/2006/documentManagement/types"/>
    <ds:schemaRef ds:uri="http://schemas.openxmlformats.org/package/2006/metadata/core-properties"/>
    <ds:schemaRef ds:uri="61900a7c-def8-4d60-a55e-e753123c64f7"/>
    <ds:schemaRef ds:uri="http://schemas.microsoft.com/sharepoint/v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462E51B-8401-4001-A1BF-133847B653C2}">
  <ds:schemaRefs>
    <ds:schemaRef ds:uri="http://schemas.microsoft.com/sharepoint/v3/contenttype/forms"/>
  </ds:schemaRefs>
</ds:datastoreItem>
</file>

<file path=docMetadata/LabelInfo.xml><?xml version="1.0" encoding="utf-8"?>
<clbl:labelList xmlns:clbl="http://schemas.microsoft.com/office/2020/mipLabelMetadata">
  <clbl:label id="{b44ae497-40df-4094-93f7-434fdc68f94d}" enabled="1" method="Standard" siteId="{49d8b68c-4994-4077-9e38-e112c21fd0e3}" contentBits="0" removed="0"/>
</clbl:labelList>
</file>

<file path=docProps/app.xml><?xml version="1.0" encoding="utf-8"?>
<Properties xmlns="http://schemas.openxmlformats.org/officeDocument/2006/extended-properties" xmlns:vt="http://schemas.openxmlformats.org/officeDocument/2006/docPropsVTypes">
  <Template>Cover</Template>
  <TotalTime>28637</TotalTime>
  <Words>4017</Words>
  <Application>Microsoft Office PowerPoint</Application>
  <PresentationFormat>Custom</PresentationFormat>
  <Paragraphs>598</Paragraphs>
  <Slides>64</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Aileron</vt:lpstr>
      <vt:lpstr>Arial</vt:lpstr>
      <vt:lpstr>Fira Sans Light</vt:lpstr>
      <vt:lpstr>Georgia</vt:lpstr>
      <vt:lpstr>Helvetica Light</vt:lpstr>
      <vt:lpstr>Noto Sans</vt:lpstr>
      <vt:lpstr>Noto Sans Light</vt:lpstr>
      <vt:lpstr>System Font Regular</vt:lpstr>
      <vt:lpstr>Cover</vt:lpstr>
      <vt:lpstr>General Slides</vt:lpstr>
      <vt:lpstr>1_Section Dividers</vt:lpstr>
      <vt:lpstr>White-Rodgers  50M56X-843 Universal Single Stage HSI Integrated Furnace Control for PSC &amp; ECMx Blower Motors</vt:lpstr>
      <vt:lpstr>Business and Product Overview  </vt:lpstr>
      <vt:lpstr>White-Rodgers Universal Replacement Controls  Just Got Better</vt:lpstr>
      <vt:lpstr>The 50M56X-843 Streamlines Inventory</vt:lpstr>
      <vt:lpstr>The 50M56X-843 Simplifies Installation &amp; Diagnostics</vt:lpstr>
      <vt:lpstr>Quick Configuration &amp; Diagnostics with  the White-Rodgers Connect App </vt:lpstr>
      <vt:lpstr>Onboard Major OEM Connectors</vt:lpstr>
      <vt:lpstr>Comprehensive Cross Reference &amp; Product Information</vt:lpstr>
      <vt:lpstr>Technical Overview</vt:lpstr>
      <vt:lpstr>What’s in the Box</vt:lpstr>
      <vt:lpstr>White-Rodgers 50M56X-843 Components</vt:lpstr>
      <vt:lpstr>White-Rodgers Controls with NFC</vt:lpstr>
      <vt:lpstr>Two Ways to Configure and Diagnose</vt:lpstr>
      <vt:lpstr>Quick Configuration &amp; Diagnostics with the  White-Rodgers Connect App </vt:lpstr>
      <vt:lpstr>White-Rodgers Connect App Simplifies Configuration  and Diagnostics</vt:lpstr>
      <vt:lpstr>Fully Customizable Configuration Programming in App</vt:lpstr>
      <vt:lpstr>Update Configuration Settings from the App</vt:lpstr>
      <vt:lpstr>Additional App Features</vt:lpstr>
      <vt:lpstr>Understanding NFC App Configuration</vt:lpstr>
      <vt:lpstr>Three Easy-to-Install Mounting Options</vt:lpstr>
      <vt:lpstr>Twinning Feature</vt:lpstr>
      <vt:lpstr>Easy On-board Setup Configuration</vt:lpstr>
      <vt:lpstr>Universal Applications</vt:lpstr>
      <vt:lpstr>Special Case Applications</vt:lpstr>
      <vt:lpstr>Get Flame Current Reading Without Meter</vt:lpstr>
      <vt:lpstr>Thermostat Wiring Made Easy</vt:lpstr>
      <vt:lpstr>Onboard Status &amp; Fault Codes for Troubleshooting</vt:lpstr>
      <vt:lpstr>Universal Integrated Furnace Controls  Competitive Comparison</vt:lpstr>
      <vt:lpstr>50M56X-843 Benefit Summary</vt:lpstr>
      <vt:lpstr>Installation Overview</vt:lpstr>
      <vt:lpstr>Disconnect Power and Gas</vt:lpstr>
      <vt:lpstr>Check the Part Number on the Existing Control </vt:lpstr>
      <vt:lpstr>Take a Picture of Wiring</vt:lpstr>
      <vt:lpstr>Disconnect the Thermostat Wiring</vt:lpstr>
      <vt:lpstr>Remove the Board </vt:lpstr>
      <vt:lpstr>Configure the Board</vt:lpstr>
      <vt:lpstr>Mobile App Configuration – Download the App</vt:lpstr>
      <vt:lpstr>Mobile App Configuration – Connect to Control</vt:lpstr>
      <vt:lpstr>Mobile App Configuration – Adjust Settings</vt:lpstr>
      <vt:lpstr>Mobile App Configuration – Upload to Control</vt:lpstr>
      <vt:lpstr>Mounting Options</vt:lpstr>
      <vt:lpstr>Mount the Control</vt:lpstr>
      <vt:lpstr>Wiring the New Board</vt:lpstr>
      <vt:lpstr>Wiring the New Board</vt:lpstr>
      <vt:lpstr>Wiring the New Board–Special Case Application</vt:lpstr>
      <vt:lpstr>Wiring the New Board – Special Case Application</vt:lpstr>
      <vt:lpstr>Wiring the New Board – Most Applications</vt:lpstr>
      <vt:lpstr>Wiring the New Board – Most Applications</vt:lpstr>
      <vt:lpstr>Wiring the New Board – Most Applications</vt:lpstr>
      <vt:lpstr>Check the Ignitor</vt:lpstr>
      <vt:lpstr>Ready to Test – Reconnect Power and Gas</vt:lpstr>
      <vt:lpstr>Automatic Harness Configuration</vt:lpstr>
      <vt:lpstr>Self-Test Mode</vt:lpstr>
      <vt:lpstr>Self-Testing</vt:lpstr>
      <vt:lpstr>Make a Call for Heat</vt:lpstr>
      <vt:lpstr>Verify Proper Ignition</vt:lpstr>
      <vt:lpstr>Active Error</vt:lpstr>
      <vt:lpstr>Finalize Tests</vt:lpstr>
      <vt:lpstr>Fault Code Errors: On Furnace Control</vt:lpstr>
      <vt:lpstr>Fault Code Errors: WR Connect</vt:lpstr>
      <vt:lpstr>Fault Code Errors</vt:lpstr>
      <vt:lpstr>Fault Code Errors</vt:lpstr>
      <vt:lpstr>Details of This Control </vt:lpstr>
      <vt:lpstr>PowerPoint Presentation</vt:lpstr>
    </vt:vector>
  </TitlesOfParts>
  <Manager>Dino Sanchez</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White-Rodgers 50M56X-843 Universal Single Stage HSI Integrated Furnace Control for PSC &amp; ECMx Blower Motors | Presentation</dc:title>
  <dc:subject/>
  <dc:creator>Young, Emily [COMRES/CC/STL]</dc:creator>
  <cp:keywords/>
  <dc:description/>
  <cp:lastModifiedBy>Morilla, Anna Katrina</cp:lastModifiedBy>
  <cp:revision>336</cp:revision>
  <dcterms:created xsi:type="dcterms:W3CDTF">2023-08-30T19:48:30Z</dcterms:created>
  <dcterms:modified xsi:type="dcterms:W3CDTF">2025-04-14T11:59:51Z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901aa-f724-46bf-bb4f-aef09392934b_Enabled">
    <vt:lpwstr>true</vt:lpwstr>
  </property>
  <property fmtid="{D5CDD505-2E9C-101B-9397-08002B2CF9AE}" pid="3" name="MSIP_Label_d38901aa-f724-46bf-bb4f-aef09392934b_SetDate">
    <vt:lpwstr>2023-06-22T18:05:01Z</vt:lpwstr>
  </property>
  <property fmtid="{D5CDD505-2E9C-101B-9397-08002B2CF9AE}" pid="4" name="MSIP_Label_d38901aa-f724-46bf-bb4f-aef09392934b_Method">
    <vt:lpwstr>Standard</vt:lpwstr>
  </property>
  <property fmtid="{D5CDD505-2E9C-101B-9397-08002B2CF9AE}" pid="5" name="MSIP_Label_d38901aa-f724-46bf-bb4f-aef09392934b_Name">
    <vt:lpwstr>Internal - No Label</vt:lpwstr>
  </property>
  <property fmtid="{D5CDD505-2E9C-101B-9397-08002B2CF9AE}" pid="6" name="MSIP_Label_d38901aa-f724-46bf-bb4f-aef09392934b_SiteId">
    <vt:lpwstr>eb06985d-06ca-4a17-81da-629ab99f6505</vt:lpwstr>
  </property>
  <property fmtid="{D5CDD505-2E9C-101B-9397-08002B2CF9AE}" pid="7" name="MSIP_Label_d38901aa-f724-46bf-bb4f-aef09392934b_ActionId">
    <vt:lpwstr>6396839a-4b2a-466f-a90d-a60687c341a7</vt:lpwstr>
  </property>
  <property fmtid="{D5CDD505-2E9C-101B-9397-08002B2CF9AE}" pid="8" name="MSIP_Label_d38901aa-f724-46bf-bb4f-aef09392934b_ContentBits">
    <vt:lpwstr>0</vt:lpwstr>
  </property>
  <property fmtid="{D5CDD505-2E9C-101B-9397-08002B2CF9AE}" pid="9" name="ContentTypeId">
    <vt:lpwstr>0x010100083E022A467E6044AE512A875A42602B</vt:lpwstr>
  </property>
  <property fmtid="{D5CDD505-2E9C-101B-9397-08002B2CF9AE}" pid="10" name="MediaServiceImageTags">
    <vt:lpwstr/>
  </property>
  <property fmtid="{D5CDD505-2E9C-101B-9397-08002B2CF9AE}" pid="11" name="Order">
    <vt:r8>25042000</vt:r8>
  </property>
  <property fmtid="{D5CDD505-2E9C-101B-9397-08002B2CF9AE}" pid="12" name="_ExtendedDescription">
    <vt:lpwstr/>
  </property>
</Properties>
</file>